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3" r:id="rId12"/>
    <p:sldId id="304" r:id="rId13"/>
    <p:sldId id="305" r:id="rId14"/>
    <p:sldId id="306" r:id="rId15"/>
    <p:sldId id="307" r:id="rId16"/>
    <p:sldId id="289" r:id="rId17"/>
    <p:sldId id="308" r:id="rId18"/>
    <p:sldId id="288" r:id="rId19"/>
    <p:sldId id="309" r:id="rId20"/>
    <p:sldId id="310" r:id="rId21"/>
    <p:sldId id="311" r:id="rId2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1E7C"/>
    <a:srgbClr val="521B93"/>
    <a:srgbClr val="BE500E"/>
    <a:srgbClr val="7E34B8"/>
    <a:srgbClr val="EDEDED"/>
    <a:srgbClr val="DAE3F3"/>
    <a:srgbClr val="011893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6254AD-DF69-F646-91D8-AF36151BA2B9}" v="2" dt="2024-11-16T14:36:53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7"/>
    <p:restoredTop sz="80618"/>
  </p:normalViewPr>
  <p:slideViewPr>
    <p:cSldViewPr snapToGrid="0" snapToObjects="1">
      <p:cViewPr varScale="1">
        <p:scale>
          <a:sx n="125" d="100"/>
          <a:sy n="125" d="100"/>
        </p:scale>
        <p:origin x="1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kchun Giang" userId="67e2125d-ec8c-4323-9653-9824a2ad815f" providerId="ADAL" clId="{754AD344-9B1F-7248-AEBA-ABF751D02F85}"/>
    <pc:docChg chg="undo custSel addSld delSld modSld">
      <pc:chgData name="Kokchun Giang" userId="67e2125d-ec8c-4323-9653-9824a2ad815f" providerId="ADAL" clId="{754AD344-9B1F-7248-AEBA-ABF751D02F85}" dt="2024-06-21T05:24:26.638" v="1119" actId="20577"/>
      <pc:docMkLst>
        <pc:docMk/>
      </pc:docMkLst>
      <pc:sldChg chg="addSp delSp modSp mod modAnim">
        <pc:chgData name="Kokchun Giang" userId="67e2125d-ec8c-4323-9653-9824a2ad815f" providerId="ADAL" clId="{754AD344-9B1F-7248-AEBA-ABF751D02F85}" dt="2024-06-20T05:32:02.268" v="82" actId="1076"/>
        <pc:sldMkLst>
          <pc:docMk/>
          <pc:sldMk cId="2807130090" sldId="256"/>
        </pc:sldMkLst>
      </pc:sldChg>
      <pc:sldChg chg="modSp del mod">
        <pc:chgData name="Kokchun Giang" userId="67e2125d-ec8c-4323-9653-9824a2ad815f" providerId="ADAL" clId="{754AD344-9B1F-7248-AEBA-ABF751D02F85}" dt="2024-06-21T05:11:15.434" v="648" actId="2696"/>
        <pc:sldMkLst>
          <pc:docMk/>
          <pc:sldMk cId="68708160" sldId="287"/>
        </pc:sldMkLst>
      </pc:sldChg>
      <pc:sldChg chg="addSp delSp modSp mod">
        <pc:chgData name="Kokchun Giang" userId="67e2125d-ec8c-4323-9653-9824a2ad815f" providerId="ADAL" clId="{754AD344-9B1F-7248-AEBA-ABF751D02F85}" dt="2024-06-21T05:16:56.281" v="902" actId="1076"/>
        <pc:sldMkLst>
          <pc:docMk/>
          <pc:sldMk cId="2027206875" sldId="288"/>
        </pc:sldMkLst>
      </pc:sldChg>
      <pc:sldChg chg="addSp delSp modSp mod">
        <pc:chgData name="Kokchun Giang" userId="67e2125d-ec8c-4323-9653-9824a2ad815f" providerId="ADAL" clId="{754AD344-9B1F-7248-AEBA-ABF751D02F85}" dt="2024-06-21T05:14:24.108" v="773" actId="14100"/>
        <pc:sldMkLst>
          <pc:docMk/>
          <pc:sldMk cId="1627843437" sldId="289"/>
        </pc:sldMkLst>
      </pc:sldChg>
      <pc:sldChg chg="del">
        <pc:chgData name="Kokchun Giang" userId="67e2125d-ec8c-4323-9653-9824a2ad815f" providerId="ADAL" clId="{754AD344-9B1F-7248-AEBA-ABF751D02F85}" dt="2024-06-21T05:22:46.690" v="1094" actId="2696"/>
        <pc:sldMkLst>
          <pc:docMk/>
          <pc:sldMk cId="2032107006" sldId="290"/>
        </pc:sldMkLst>
      </pc:sldChg>
      <pc:sldChg chg="del">
        <pc:chgData name="Kokchun Giang" userId="67e2125d-ec8c-4323-9653-9824a2ad815f" providerId="ADAL" clId="{754AD344-9B1F-7248-AEBA-ABF751D02F85}" dt="2024-06-21T05:22:46.201" v="1093" actId="2696"/>
        <pc:sldMkLst>
          <pc:docMk/>
          <pc:sldMk cId="861151332" sldId="291"/>
        </pc:sldMkLst>
      </pc:sldChg>
      <pc:sldChg chg="del">
        <pc:chgData name="Kokchun Giang" userId="67e2125d-ec8c-4323-9653-9824a2ad815f" providerId="ADAL" clId="{754AD344-9B1F-7248-AEBA-ABF751D02F85}" dt="2024-06-21T05:22:45.881" v="1092" actId="2696"/>
        <pc:sldMkLst>
          <pc:docMk/>
          <pc:sldMk cId="249094943" sldId="292"/>
        </pc:sldMkLst>
      </pc:sldChg>
      <pc:sldChg chg="addSp delSp modSp mod modAnim">
        <pc:chgData name="Kokchun Giang" userId="67e2125d-ec8c-4323-9653-9824a2ad815f" providerId="ADAL" clId="{754AD344-9B1F-7248-AEBA-ABF751D02F85}" dt="2024-06-20T05:40:18.338" v="232" actId="2711"/>
        <pc:sldMkLst>
          <pc:docMk/>
          <pc:sldMk cId="3470521520" sldId="293"/>
        </pc:sldMkLst>
      </pc:sldChg>
      <pc:sldChg chg="addSp delSp modSp add mod delAnim">
        <pc:chgData name="Kokchun Giang" userId="67e2125d-ec8c-4323-9653-9824a2ad815f" providerId="ADAL" clId="{754AD344-9B1F-7248-AEBA-ABF751D02F85}" dt="2024-06-20T05:37:09.218" v="152" actId="207"/>
        <pc:sldMkLst>
          <pc:docMk/>
          <pc:sldMk cId="3997965881" sldId="294"/>
        </pc:sldMkLst>
      </pc:sldChg>
      <pc:sldChg chg="addSp delSp modSp add mod modAnim">
        <pc:chgData name="Kokchun Giang" userId="67e2125d-ec8c-4323-9653-9824a2ad815f" providerId="ADAL" clId="{754AD344-9B1F-7248-AEBA-ABF751D02F85}" dt="2024-06-20T05:39:37.819" v="231" actId="207"/>
        <pc:sldMkLst>
          <pc:docMk/>
          <pc:sldMk cId="3062534037" sldId="295"/>
        </pc:sldMkLst>
      </pc:sldChg>
      <pc:sldChg chg="addSp delSp modSp add mod delAnim modAnim">
        <pc:chgData name="Kokchun Giang" userId="67e2125d-ec8c-4323-9653-9824a2ad815f" providerId="ADAL" clId="{754AD344-9B1F-7248-AEBA-ABF751D02F85}" dt="2024-06-20T05:48:43.497" v="399" actId="1076"/>
        <pc:sldMkLst>
          <pc:docMk/>
          <pc:sldMk cId="705118662" sldId="296"/>
        </pc:sldMkLst>
      </pc:sldChg>
      <pc:sldChg chg="addSp delSp modSp add mod delAnim modAnim">
        <pc:chgData name="Kokchun Giang" userId="67e2125d-ec8c-4323-9653-9824a2ad815f" providerId="ADAL" clId="{754AD344-9B1F-7248-AEBA-ABF751D02F85}" dt="2024-06-20T05:46:36.668" v="345" actId="1076"/>
        <pc:sldMkLst>
          <pc:docMk/>
          <pc:sldMk cId="1249460189" sldId="297"/>
        </pc:sldMkLst>
      </pc:sldChg>
      <pc:sldChg chg="addSp delSp modSp add mod delAnim modAnim">
        <pc:chgData name="Kokchun Giang" userId="67e2125d-ec8c-4323-9653-9824a2ad815f" providerId="ADAL" clId="{754AD344-9B1F-7248-AEBA-ABF751D02F85}" dt="2024-06-20T05:52:33.644" v="538" actId="1076"/>
        <pc:sldMkLst>
          <pc:docMk/>
          <pc:sldMk cId="4235485913" sldId="298"/>
        </pc:sldMkLst>
      </pc:sldChg>
      <pc:sldChg chg="add">
        <pc:chgData name="Kokchun Giang" userId="67e2125d-ec8c-4323-9653-9824a2ad815f" providerId="ADAL" clId="{754AD344-9B1F-7248-AEBA-ABF751D02F85}" dt="2024-06-20T05:49:43.919" v="405"/>
        <pc:sldMkLst>
          <pc:docMk/>
          <pc:sldMk cId="221644815" sldId="299"/>
        </pc:sldMkLst>
      </pc:sldChg>
      <pc:sldChg chg="addSp delSp modSp add mod addAnim delAnim modAnim">
        <pc:chgData name="Kokchun Giang" userId="67e2125d-ec8c-4323-9653-9824a2ad815f" providerId="ADAL" clId="{754AD344-9B1F-7248-AEBA-ABF751D02F85}" dt="2024-06-20T05:52:08.670" v="533" actId="2711"/>
        <pc:sldMkLst>
          <pc:docMk/>
          <pc:sldMk cId="2120042514" sldId="300"/>
        </pc:sldMkLst>
      </pc:sldChg>
      <pc:sldChg chg="addSp delSp modSp new mod">
        <pc:chgData name="Kokchun Giang" userId="67e2125d-ec8c-4323-9653-9824a2ad815f" providerId="ADAL" clId="{754AD344-9B1F-7248-AEBA-ABF751D02F85}" dt="2024-06-20T12:24:01.299" v="553" actId="1076"/>
        <pc:sldMkLst>
          <pc:docMk/>
          <pc:sldMk cId="3162273416" sldId="301"/>
        </pc:sldMkLst>
      </pc:sldChg>
      <pc:sldChg chg="addSp delSp modSp add del mod">
        <pc:chgData name="Kokchun Giang" userId="67e2125d-ec8c-4323-9653-9824a2ad815f" providerId="ADAL" clId="{754AD344-9B1F-7248-AEBA-ABF751D02F85}" dt="2024-06-20T12:25:36.620" v="584" actId="2696"/>
        <pc:sldMkLst>
          <pc:docMk/>
          <pc:sldMk cId="1625979779" sldId="302"/>
        </pc:sldMkLst>
      </pc:sldChg>
      <pc:sldChg chg="addSp delSp modSp add mod">
        <pc:chgData name="Kokchun Giang" userId="67e2125d-ec8c-4323-9653-9824a2ad815f" providerId="ADAL" clId="{754AD344-9B1F-7248-AEBA-ABF751D02F85}" dt="2024-06-20T12:25:31.603" v="582" actId="478"/>
        <pc:sldMkLst>
          <pc:docMk/>
          <pc:sldMk cId="2831197189" sldId="303"/>
        </pc:sldMkLst>
      </pc:sldChg>
      <pc:sldChg chg="addSp delSp modSp add mod delAnim modAnim">
        <pc:chgData name="Kokchun Giang" userId="67e2125d-ec8c-4323-9653-9824a2ad815f" providerId="ADAL" clId="{754AD344-9B1F-7248-AEBA-ABF751D02F85}" dt="2024-06-20T12:27:28.821" v="627" actId="207"/>
        <pc:sldMkLst>
          <pc:docMk/>
          <pc:sldMk cId="2736603173" sldId="304"/>
        </pc:sldMkLst>
      </pc:sldChg>
      <pc:sldChg chg="addSp delSp modSp add mod delAnim">
        <pc:chgData name="Kokchun Giang" userId="67e2125d-ec8c-4323-9653-9824a2ad815f" providerId="ADAL" clId="{754AD344-9B1F-7248-AEBA-ABF751D02F85}" dt="2024-06-20T12:28:22.498" v="647" actId="1076"/>
        <pc:sldMkLst>
          <pc:docMk/>
          <pc:sldMk cId="3955999906" sldId="305"/>
        </pc:sldMkLst>
      </pc:sldChg>
      <pc:sldChg chg="addSp delSp modSp add mod modAnim">
        <pc:chgData name="Kokchun Giang" userId="67e2125d-ec8c-4323-9653-9824a2ad815f" providerId="ADAL" clId="{754AD344-9B1F-7248-AEBA-ABF751D02F85}" dt="2024-06-21T05:12:52.374" v="713" actId="207"/>
        <pc:sldMkLst>
          <pc:docMk/>
          <pc:sldMk cId="593174148" sldId="306"/>
        </pc:sldMkLst>
      </pc:sldChg>
      <pc:sldChg chg="addSp delSp modSp add mod delAnim">
        <pc:chgData name="Kokchun Giang" userId="67e2125d-ec8c-4323-9653-9824a2ad815f" providerId="ADAL" clId="{754AD344-9B1F-7248-AEBA-ABF751D02F85}" dt="2024-06-21T05:14:02.605" v="768" actId="14100"/>
        <pc:sldMkLst>
          <pc:docMk/>
          <pc:sldMk cId="1614477575" sldId="307"/>
        </pc:sldMkLst>
      </pc:sldChg>
      <pc:sldChg chg="addSp delSp modSp add mod modAnim">
        <pc:chgData name="Kokchun Giang" userId="67e2125d-ec8c-4323-9653-9824a2ad815f" providerId="ADAL" clId="{754AD344-9B1F-7248-AEBA-ABF751D02F85}" dt="2024-06-21T05:16:30.837" v="896" actId="1076"/>
        <pc:sldMkLst>
          <pc:docMk/>
          <pc:sldMk cId="344401607" sldId="308"/>
        </pc:sldMkLst>
      </pc:sldChg>
      <pc:sldChg chg="addSp delSp modSp add mod modAnim">
        <pc:chgData name="Kokchun Giang" userId="67e2125d-ec8c-4323-9653-9824a2ad815f" providerId="ADAL" clId="{754AD344-9B1F-7248-AEBA-ABF751D02F85}" dt="2024-06-21T05:18:36.774" v="1035" actId="14100"/>
        <pc:sldMkLst>
          <pc:docMk/>
          <pc:sldMk cId="3454373088" sldId="309"/>
        </pc:sldMkLst>
      </pc:sldChg>
      <pc:sldChg chg="addSp delSp modSp add mod delAnim modAnim">
        <pc:chgData name="Kokchun Giang" userId="67e2125d-ec8c-4323-9653-9824a2ad815f" providerId="ADAL" clId="{754AD344-9B1F-7248-AEBA-ABF751D02F85}" dt="2024-06-21T05:21:46.483" v="1084" actId="20577"/>
        <pc:sldMkLst>
          <pc:docMk/>
          <pc:sldMk cId="3388420402" sldId="310"/>
        </pc:sldMkLst>
      </pc:sldChg>
      <pc:sldChg chg="addSp delSp modSp add mod delAnim">
        <pc:chgData name="Kokchun Giang" userId="67e2125d-ec8c-4323-9653-9824a2ad815f" providerId="ADAL" clId="{754AD344-9B1F-7248-AEBA-ABF751D02F85}" dt="2024-06-21T05:24:26.638" v="1119" actId="20577"/>
        <pc:sldMkLst>
          <pc:docMk/>
          <pc:sldMk cId="1799246609" sldId="311"/>
        </pc:sldMkLst>
      </pc:sldChg>
    </pc:docChg>
  </pc:docChgLst>
  <pc:docChgLst>
    <pc:chgData name="Kokchun Giang" userId="67e2125d-ec8c-4323-9653-9824a2ad815f" providerId="ADAL" clId="{776254AD-DF69-F646-91D8-AF36151BA2B9}"/>
    <pc:docChg chg="modSld">
      <pc:chgData name="Kokchun Giang" userId="67e2125d-ec8c-4323-9653-9824a2ad815f" providerId="ADAL" clId="{776254AD-DF69-F646-91D8-AF36151BA2B9}" dt="2024-11-16T14:36:53.518" v="3"/>
      <pc:docMkLst>
        <pc:docMk/>
      </pc:docMkLst>
      <pc:sldChg chg="modTransition">
        <pc:chgData name="Kokchun Giang" userId="67e2125d-ec8c-4323-9653-9824a2ad815f" providerId="ADAL" clId="{776254AD-DF69-F646-91D8-AF36151BA2B9}" dt="2024-11-16T14:36:53.518" v="3"/>
        <pc:sldMkLst>
          <pc:docMk/>
          <pc:sldMk cId="344401607" sldId="308"/>
        </pc:sldMkLst>
      </pc:sldChg>
      <pc:sldChg chg="modTransition">
        <pc:chgData name="Kokchun Giang" userId="67e2125d-ec8c-4323-9653-9824a2ad815f" providerId="ADAL" clId="{776254AD-DF69-F646-91D8-AF36151BA2B9}" dt="2024-11-16T14:36:39.452" v="2"/>
        <pc:sldMkLst>
          <pc:docMk/>
          <pc:sldMk cId="3454373088" sldId="309"/>
        </pc:sldMkLst>
      </pc:sldChg>
      <pc:sldChg chg="modNotesTx">
        <pc:chgData name="Kokchun Giang" userId="67e2125d-ec8c-4323-9653-9824a2ad815f" providerId="ADAL" clId="{776254AD-DF69-F646-91D8-AF36151BA2B9}" dt="2024-11-16T14:32:58.606" v="1" actId="20577"/>
        <pc:sldMkLst>
          <pc:docMk/>
          <pc:sldMk cId="1799246609" sldId="311"/>
        </pc:sldMkLst>
      </pc:sldChg>
    </pc:docChg>
  </pc:docChgLst>
  <pc:docChgLst>
    <pc:chgData name="Kokchun Giang" userId="67e2125d-ec8c-4323-9653-9824a2ad815f" providerId="ADAL" clId="{26AC1A59-3B03-4344-820E-F54A94E5BFAF}"/>
    <pc:docChg chg="undo custSel addSld delSld modSld sldOrd">
      <pc:chgData name="Kokchun Giang" userId="67e2125d-ec8c-4323-9653-9824a2ad815f" providerId="ADAL" clId="{26AC1A59-3B03-4344-820E-F54A94E5BFAF}" dt="2024-06-20T05:20:35.866" v="2220"/>
      <pc:docMkLst>
        <pc:docMk/>
      </pc:docMkLst>
      <pc:sldChg chg="addSp delSp modSp mod modAnim modNotesTx">
        <pc:chgData name="Kokchun Giang" userId="67e2125d-ec8c-4323-9653-9824a2ad815f" providerId="ADAL" clId="{26AC1A59-3B03-4344-820E-F54A94E5BFAF}" dt="2024-06-20T04:23:23.776" v="553"/>
        <pc:sldMkLst>
          <pc:docMk/>
          <pc:sldMk cId="2807130090" sldId="256"/>
        </pc:sldMkLst>
      </pc:sldChg>
      <pc:sldChg chg="del">
        <pc:chgData name="Kokchun Giang" userId="67e2125d-ec8c-4323-9653-9824a2ad815f" providerId="ADAL" clId="{26AC1A59-3B03-4344-820E-F54A94E5BFAF}" dt="2024-06-20T04:57:45.432" v="1442" actId="2696"/>
        <pc:sldMkLst>
          <pc:docMk/>
          <pc:sldMk cId="4254886666" sldId="257"/>
        </pc:sldMkLst>
      </pc:sldChg>
      <pc:sldChg chg="del">
        <pc:chgData name="Kokchun Giang" userId="67e2125d-ec8c-4323-9653-9824a2ad815f" providerId="ADAL" clId="{26AC1A59-3B03-4344-820E-F54A94E5BFAF}" dt="2024-06-20T04:57:46.366" v="1444" actId="2696"/>
        <pc:sldMkLst>
          <pc:docMk/>
          <pc:sldMk cId="1816042906" sldId="258"/>
        </pc:sldMkLst>
      </pc:sldChg>
      <pc:sldChg chg="del">
        <pc:chgData name="Kokchun Giang" userId="67e2125d-ec8c-4323-9653-9824a2ad815f" providerId="ADAL" clId="{26AC1A59-3B03-4344-820E-F54A94E5BFAF}" dt="2024-06-20T04:57:45.920" v="1443" actId="2696"/>
        <pc:sldMkLst>
          <pc:docMk/>
          <pc:sldMk cId="3217324747" sldId="262"/>
        </pc:sldMkLst>
      </pc:sldChg>
      <pc:sldChg chg="addSp delSp modSp del mod delAnim modAnim modNotesTx">
        <pc:chgData name="Kokchun Giang" userId="67e2125d-ec8c-4323-9653-9824a2ad815f" providerId="ADAL" clId="{26AC1A59-3B03-4344-820E-F54A94E5BFAF}" dt="2024-06-20T03:55:16.175" v="535" actId="2696"/>
        <pc:sldMkLst>
          <pc:docMk/>
          <pc:sldMk cId="597796049" sldId="264"/>
        </pc:sldMkLst>
      </pc:sldChg>
      <pc:sldChg chg="del">
        <pc:chgData name="Kokchun Giang" userId="67e2125d-ec8c-4323-9653-9824a2ad815f" providerId="ADAL" clId="{26AC1A59-3B03-4344-820E-F54A94E5BFAF}" dt="2024-06-20T04:57:46.849" v="1445" actId="2696"/>
        <pc:sldMkLst>
          <pc:docMk/>
          <pc:sldMk cId="3177237074" sldId="272"/>
        </pc:sldMkLst>
      </pc:sldChg>
      <pc:sldChg chg="del">
        <pc:chgData name="Kokchun Giang" userId="67e2125d-ec8c-4323-9653-9824a2ad815f" providerId="ADAL" clId="{26AC1A59-3B03-4344-820E-F54A94E5BFAF}" dt="2024-06-20T04:57:39.868" v="1434" actId="2696"/>
        <pc:sldMkLst>
          <pc:docMk/>
          <pc:sldMk cId="1913743901" sldId="274"/>
        </pc:sldMkLst>
      </pc:sldChg>
      <pc:sldChg chg="del">
        <pc:chgData name="Kokchun Giang" userId="67e2125d-ec8c-4323-9653-9824a2ad815f" providerId="ADAL" clId="{26AC1A59-3B03-4344-820E-F54A94E5BFAF}" dt="2024-06-20T04:57:40.077" v="1435" actId="2696"/>
        <pc:sldMkLst>
          <pc:docMk/>
          <pc:sldMk cId="2133595044" sldId="275"/>
        </pc:sldMkLst>
      </pc:sldChg>
      <pc:sldChg chg="del">
        <pc:chgData name="Kokchun Giang" userId="67e2125d-ec8c-4323-9653-9824a2ad815f" providerId="ADAL" clId="{26AC1A59-3B03-4344-820E-F54A94E5BFAF}" dt="2024-06-20T04:57:40.561" v="1436" actId="2696"/>
        <pc:sldMkLst>
          <pc:docMk/>
          <pc:sldMk cId="3682173025" sldId="276"/>
        </pc:sldMkLst>
      </pc:sldChg>
      <pc:sldChg chg="del">
        <pc:chgData name="Kokchun Giang" userId="67e2125d-ec8c-4323-9653-9824a2ad815f" providerId="ADAL" clId="{26AC1A59-3B03-4344-820E-F54A94E5BFAF}" dt="2024-06-20T04:57:42.606" v="1438" actId="2696"/>
        <pc:sldMkLst>
          <pc:docMk/>
          <pc:sldMk cId="310283553" sldId="277"/>
        </pc:sldMkLst>
      </pc:sldChg>
      <pc:sldChg chg="del">
        <pc:chgData name="Kokchun Giang" userId="67e2125d-ec8c-4323-9653-9824a2ad815f" providerId="ADAL" clId="{26AC1A59-3B03-4344-820E-F54A94E5BFAF}" dt="2024-06-20T04:57:41.974" v="1437" actId="2696"/>
        <pc:sldMkLst>
          <pc:docMk/>
          <pc:sldMk cId="2653847089" sldId="278"/>
        </pc:sldMkLst>
      </pc:sldChg>
      <pc:sldChg chg="del">
        <pc:chgData name="Kokchun Giang" userId="67e2125d-ec8c-4323-9653-9824a2ad815f" providerId="ADAL" clId="{26AC1A59-3B03-4344-820E-F54A94E5BFAF}" dt="2024-06-20T04:57:44.441" v="1440" actId="2696"/>
        <pc:sldMkLst>
          <pc:docMk/>
          <pc:sldMk cId="2458586468" sldId="279"/>
        </pc:sldMkLst>
      </pc:sldChg>
      <pc:sldChg chg="del">
        <pc:chgData name="Kokchun Giang" userId="67e2125d-ec8c-4323-9653-9824a2ad815f" providerId="ADAL" clId="{26AC1A59-3B03-4344-820E-F54A94E5BFAF}" dt="2024-06-20T04:57:43.983" v="1439" actId="2696"/>
        <pc:sldMkLst>
          <pc:docMk/>
          <pc:sldMk cId="50784142" sldId="280"/>
        </pc:sldMkLst>
      </pc:sldChg>
      <pc:sldChg chg="del">
        <pc:chgData name="Kokchun Giang" userId="67e2125d-ec8c-4323-9653-9824a2ad815f" providerId="ADAL" clId="{26AC1A59-3B03-4344-820E-F54A94E5BFAF}" dt="2024-06-20T04:57:44.927" v="1441" actId="2696"/>
        <pc:sldMkLst>
          <pc:docMk/>
          <pc:sldMk cId="1219118072" sldId="281"/>
        </pc:sldMkLst>
      </pc:sldChg>
      <pc:sldChg chg="del">
        <pc:chgData name="Kokchun Giang" userId="67e2125d-ec8c-4323-9653-9824a2ad815f" providerId="ADAL" clId="{26AC1A59-3B03-4344-820E-F54A94E5BFAF}" dt="2024-06-20T04:57:47.325" v="1446" actId="2696"/>
        <pc:sldMkLst>
          <pc:docMk/>
          <pc:sldMk cId="2258392501" sldId="282"/>
        </pc:sldMkLst>
      </pc:sldChg>
      <pc:sldChg chg="del">
        <pc:chgData name="Kokchun Giang" userId="67e2125d-ec8c-4323-9653-9824a2ad815f" providerId="ADAL" clId="{26AC1A59-3B03-4344-820E-F54A94E5BFAF}" dt="2024-06-20T04:57:47.814" v="1447" actId="2696"/>
        <pc:sldMkLst>
          <pc:docMk/>
          <pc:sldMk cId="2968993350" sldId="283"/>
        </pc:sldMkLst>
      </pc:sldChg>
      <pc:sldChg chg="modSp add del mod">
        <pc:chgData name="Kokchun Giang" userId="67e2125d-ec8c-4323-9653-9824a2ad815f" providerId="ADAL" clId="{26AC1A59-3B03-4344-820E-F54A94E5BFAF}" dt="2024-06-20T04:57:38.152" v="1433" actId="2696"/>
        <pc:sldMkLst>
          <pc:docMk/>
          <pc:sldMk cId="3305297059" sldId="284"/>
        </pc:sldMkLst>
      </pc:sldChg>
      <pc:sldChg chg="addSp delSp modSp add del mod ord delAnim">
        <pc:chgData name="Kokchun Giang" userId="67e2125d-ec8c-4323-9653-9824a2ad815f" providerId="ADAL" clId="{26AC1A59-3B03-4344-820E-F54A94E5BFAF}" dt="2024-06-10T12:50:22.197" v="214" actId="2696"/>
        <pc:sldMkLst>
          <pc:docMk/>
          <pc:sldMk cId="857176002" sldId="285"/>
        </pc:sldMkLst>
      </pc:sldChg>
      <pc:sldChg chg="add del">
        <pc:chgData name="Kokchun Giang" userId="67e2125d-ec8c-4323-9653-9824a2ad815f" providerId="ADAL" clId="{26AC1A59-3B03-4344-820E-F54A94E5BFAF}" dt="2024-06-20T04:57:48.576" v="1448" actId="2696"/>
        <pc:sldMkLst>
          <pc:docMk/>
          <pc:sldMk cId="1204297081" sldId="286"/>
        </pc:sldMkLst>
      </pc:sldChg>
      <pc:sldChg chg="modSp add mod modAnim modNotesTx">
        <pc:chgData name="Kokchun Giang" userId="67e2125d-ec8c-4323-9653-9824a2ad815f" providerId="ADAL" clId="{26AC1A59-3B03-4344-820E-F54A94E5BFAF}" dt="2024-06-20T05:02:50.871" v="1788"/>
        <pc:sldMkLst>
          <pc:docMk/>
          <pc:sldMk cId="68708160" sldId="287"/>
        </pc:sldMkLst>
      </pc:sldChg>
      <pc:sldChg chg="addSp delSp modSp add mod ord modAnim modNotesTx">
        <pc:chgData name="Kokchun Giang" userId="67e2125d-ec8c-4323-9653-9824a2ad815f" providerId="ADAL" clId="{26AC1A59-3B03-4344-820E-F54A94E5BFAF}" dt="2024-06-20T05:02:42.277" v="1786"/>
        <pc:sldMkLst>
          <pc:docMk/>
          <pc:sldMk cId="2027206875" sldId="288"/>
        </pc:sldMkLst>
      </pc:sldChg>
      <pc:sldChg chg="addSp delSp modSp add mod modAnim modNotesTx">
        <pc:chgData name="Kokchun Giang" userId="67e2125d-ec8c-4323-9653-9824a2ad815f" providerId="ADAL" clId="{26AC1A59-3B03-4344-820E-F54A94E5BFAF}" dt="2024-06-20T05:02:46.571" v="1787"/>
        <pc:sldMkLst>
          <pc:docMk/>
          <pc:sldMk cId="1627843437" sldId="289"/>
        </pc:sldMkLst>
      </pc:sldChg>
      <pc:sldChg chg="addSp delSp modSp add mod delAnim modNotesTx">
        <pc:chgData name="Kokchun Giang" userId="67e2125d-ec8c-4323-9653-9824a2ad815f" providerId="ADAL" clId="{26AC1A59-3B03-4344-820E-F54A94E5BFAF}" dt="2024-06-20T05:01:43.083" v="1766" actId="20577"/>
        <pc:sldMkLst>
          <pc:docMk/>
          <pc:sldMk cId="2032107006" sldId="290"/>
        </pc:sldMkLst>
      </pc:sldChg>
      <pc:sldChg chg="addSp delSp modSp add mod modNotesTx">
        <pc:chgData name="Kokchun Giang" userId="67e2125d-ec8c-4323-9653-9824a2ad815f" providerId="ADAL" clId="{26AC1A59-3B03-4344-820E-F54A94E5BFAF}" dt="2024-06-20T05:05:48.382" v="1797" actId="20577"/>
        <pc:sldMkLst>
          <pc:docMk/>
          <pc:sldMk cId="861151332" sldId="291"/>
        </pc:sldMkLst>
      </pc:sldChg>
      <pc:sldChg chg="addSp delSp modSp add mod modAnim modNotesTx">
        <pc:chgData name="Kokchun Giang" userId="67e2125d-ec8c-4323-9653-9824a2ad815f" providerId="ADAL" clId="{26AC1A59-3B03-4344-820E-F54A94E5BFAF}" dt="2024-06-20T05:20:35.866" v="2220"/>
        <pc:sldMkLst>
          <pc:docMk/>
          <pc:sldMk cId="249094943" sldId="292"/>
        </pc:sldMkLst>
      </pc:sldChg>
      <pc:sldChg chg="modSp add mod ord modAnim modNotesTx">
        <pc:chgData name="Kokchun Giang" userId="67e2125d-ec8c-4323-9653-9824a2ad815f" providerId="ADAL" clId="{26AC1A59-3B03-4344-820E-F54A94E5BFAF}" dt="2024-06-20T05:02:54.638" v="1789"/>
        <pc:sldMkLst>
          <pc:docMk/>
          <pc:sldMk cId="3470521520" sldId="29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5:41:19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1424 2738 24575,'6'-24'0,"-2"-41"0,-3 6 0,-2-8 0,-2-23 0,-3-6 0,1 26 0,-1-1 0,-2-1-373,-3-2 0,-1-1 0,-3 0 373,-3 1 0,-2 1 0,-1 0 0,-3 5 0,-1 1 0,-1 1 0,-2 0 0,-2 2 0,-1 1 0,-14-22 0,-1 3 168,0 6 1,-1 3-169,2 3 0,-2 2 96,3 4 1,-1 2-97,-1 1 0,-1 3 0,1 2 0,-1 2 0,2 6 0,0 1 283,0 4 1,-1 1-284,3 7 0,1 2 22,-40-23-22,8 14 0,11 14 0,17 8 0,13 10 0,16 5 0,8 4 0,6 9 0,2 7 0,1 6 0,0 2 0,2 5 0,2 11 0,8 14 0,3 5 0,0-6 0,-4-12 0,-2-17 0,-6-13 0,1-13 0,-4-15 0,0-12 0,0-3 0,0 0 0,0 5 0,0 4 0,0 1 0,0 1 0,0-7 0,0-4 0,0 0 0,-2 3 0,-1 11 0,0 7 0,1 4 0,6 3 0,7 0 0,16-2 0,18-3 0,14-3 0,6 3 0,-8 4 0,-11 4 0,-10 2 0,-22 0 0,-5 1 0,-18 8 0,-10 19 0,-12 22 0,-10 20 0,-5 8 0,7-13 0,10-17 0,11-16 0,8-17 0,1 0 0,-1-6 0,-5 6 0,-3 4 0,0 2 0,0-2 0,7-4 0,5-9 0,3-6 0,3-13 0,5-13 0,7-19 0,8-15 0,6-9 0,0 3 0,-3 11 0,-3 15 0,-10 22 0,-3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9D936-6AB1-4741-BF3D-6E0244D1F55C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D5A07-A163-E64F-A825-251160D17D8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889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5524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828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4894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285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9334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31850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845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201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3573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5389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github.com</a:t>
            </a:r>
            <a:r>
              <a:rPr lang="sv-SE" dirty="0"/>
              <a:t>/</a:t>
            </a:r>
            <a:r>
              <a:rPr lang="sv-SE" dirty="0" err="1"/>
              <a:t>AIgineerAB</a:t>
            </a:r>
            <a:r>
              <a:rPr lang="sv-SE" dirty="0"/>
              <a:t>/data_processing_HA24/</a:t>
            </a:r>
            <a:r>
              <a:rPr lang="sv-SE" dirty="0" err="1"/>
              <a:t>blob</a:t>
            </a:r>
            <a:r>
              <a:rPr lang="sv-SE" dirty="0"/>
              <a:t>/</a:t>
            </a:r>
            <a:r>
              <a:rPr lang="sv-SE" dirty="0" err="1"/>
              <a:t>main</a:t>
            </a:r>
            <a:r>
              <a:rPr lang="sv-SE" dirty="0"/>
              <a:t>/</a:t>
            </a:r>
            <a:r>
              <a:rPr lang="sv-SE" dirty="0" err="1"/>
              <a:t>lecture_notes</a:t>
            </a:r>
            <a:r>
              <a:rPr lang="sv-SE" dirty="0"/>
              <a:t>/2_data_processing/Lec2.6_data_storytelling.ipynb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454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4029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04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0608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9223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653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3337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6919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D5A07-A163-E64F-A825-251160D17D8A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475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75A6858-29C1-7746-B651-53EF52A7A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0391EA1-3005-3443-A267-A99222946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5364E17-F156-8640-A9B2-33FFE7376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48396C3-C766-CE46-A59D-1A6E8E980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064D57D-BFD6-F348-AAD3-182AAE0F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25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914A26-8A54-5D40-80FD-41C71C3E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6AF28C00-5C5C-3D44-82C9-130FD2C72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D71D1DD-8976-A145-B4E1-E6C2865B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1395C30-E6B8-3749-BEDB-CAE03EB68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0806047-5EFF-8A48-A775-B294D0E9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684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F82A3AA2-06DF-F24C-9FD4-2AF50282F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F814E8A-A69B-8642-9D93-8A7895322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9114101-C779-B847-90A3-69F89398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FE6173C-9326-514A-8F71-09F2DA3D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9E7EE9-FAC2-504D-B995-DB34C7A3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852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A8370CD-1C20-5240-BF55-8DF86097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C001469-D415-FA4C-B8F8-50769079D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B187470-6ABD-8F4B-B4ED-92D924B5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E8C4FB4-1B27-5D43-BF92-96EAA8F33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8D57D17-6144-8447-8FD2-0181C222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952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D7FC8B-97BD-8B42-8E3F-7417037C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A20521D-286D-5143-96E7-D31E7488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78387F2-A8F9-6D4A-BB4E-4B526BC76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803C47E-32BB-9D4E-A9B5-13A8A0E5A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2424529-814E-6545-BC38-A686DA52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721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BE9D27-B647-344B-AD18-B3297DD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C6EDD3C-CD9E-EB46-8507-29C18B3A6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236DEB5-816B-4744-92A0-D7DCFB076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6586E11-EF63-1041-B03C-845D7143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1476171-8EE5-1E4B-BF69-E53C93D9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B0924A4-A05E-C54D-AF3B-EF10BAD0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206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7BB6F18-0006-6C46-8209-37DBF9E9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80DBD0A-3287-D443-9826-EABF66878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4A0A6958-CC44-1243-8CD2-F557EEC47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68EDC7B-7009-3748-8E73-1B3AA81B2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A27ACFFB-ABBA-9843-968D-BA27C10D7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0DE761E9-0938-3148-B894-DD9599CD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D12DC1CA-70FF-CA42-A56F-EF3FB105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C2A4A926-8CC7-6C42-BE9E-27183E75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10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9E3470-159C-D044-B6F6-88BF1776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DD38E140-3D26-4142-B0B2-F1AEA75B1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374EA11-AAF3-A64F-9C1E-05A5E114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7E78284-3957-9D45-AB20-A4426F56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80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5F661DE-15AC-4146-A20A-625F2BCC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E2F00D0-BAE5-914B-A2E2-9534C493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7CBA511-A148-1542-9B00-4A73D5F2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141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C658DD2-A33B-A84B-8DBF-0D713D97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1C2543D-4C62-C548-A58A-CEF8F03DE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9D55167-88C4-2045-8D1A-22525713A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2621A36-8B2B-1F42-B03D-1AA2FE5C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6F72060-DEBA-B048-B5CC-C9A9C076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ADDCBE3-7831-B240-97DF-7D9EF078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595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5DA4D40-1149-284A-9B10-9F055B09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E4E1BA5C-3C7C-2644-9721-BCF13CB80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358F79E-A7B9-6E47-9D9A-1D7478CDD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7BEC1DE-C6C5-1D47-9DD8-E9C80E70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8F7589B-070F-784E-BA6E-69A7CF4E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5335D14-0D58-4B44-AD34-953C1D42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377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187B8A8-0235-1944-8FBD-7010D55D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A9DEE67-8D0D-094C-A505-F04878CF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5B7EFC3-2973-EB42-9843-DFD4EC8B3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D2EF6-0362-374A-BA6A-C196B3E4698E}" type="datetimeFigureOut">
              <a:rPr lang="sv-SE" smtClean="0"/>
              <a:t>2024-11-16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7B8D782-CCEC-C546-89EF-4E9BEC7B0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12CC182-F831-7441-811F-DF404A0DB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36F9-BAB2-8949-97E7-D7AED21D96F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141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customXml" Target="../ink/ink1.xml"/><Relationship Id="rId5" Type="http://schemas.openxmlformats.org/officeDocument/2006/relationships/image" Target="../media/image17.png"/><Relationship Id="rId10" Type="http://schemas.openxmlformats.org/officeDocument/2006/relationships/image" Target="../media/image21.svg"/><Relationship Id="rId4" Type="http://schemas.openxmlformats.org/officeDocument/2006/relationships/image" Target="../media/image16.svg"/><Relationship Id="rId9" Type="http://schemas.openxmlformats.org/officeDocument/2006/relationships/image" Target="../media/image1.png"/><Relationship Id="rId1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A491F632-0683-CE4A-A015-93F47CEEB6DE}"/>
              </a:ext>
            </a:extLst>
          </p:cNvPr>
          <p:cNvSpPr txBox="1"/>
          <p:nvPr/>
        </p:nvSpPr>
        <p:spPr>
          <a:xfrm>
            <a:off x="672902" y="1518322"/>
            <a:ext cx="8923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6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prata</a:t>
            </a:r>
            <a:r>
              <a:rPr lang="sv-SE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</a:rPr>
              <a:t> data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F0735ED-7B88-6C41-A8A7-290ACC21DFC4}"/>
              </a:ext>
            </a:extLst>
          </p:cNvPr>
          <p:cNvSpPr txBox="1"/>
          <p:nvPr/>
        </p:nvSpPr>
        <p:spPr>
          <a:xfrm>
            <a:off x="713096" y="1191049"/>
            <a:ext cx="269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</a:rPr>
              <a:t>kokchun</a:t>
            </a:r>
            <a:r>
              <a:rPr lang="sv-S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</a:rPr>
              <a:t> </a:t>
            </a:r>
            <a:r>
              <a:rPr lang="sv-S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</a:rPr>
              <a:t>giang</a:t>
            </a:r>
            <a:endParaRPr lang="sv-SE" sz="2000" dirty="0">
              <a:solidFill>
                <a:schemeClr val="tx1">
                  <a:lumMod val="65000"/>
                  <a:lumOff val="3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14" name="Bild 13" descr="Forskning med hel fyllning">
            <a:extLst>
              <a:ext uri="{FF2B5EF4-FFF2-40B4-BE49-F238E27FC236}">
                <a16:creationId xmlns:a16="http://schemas.microsoft.com/office/drawing/2014/main" id="{B000CE01-8BC2-43ED-F613-622898ED4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277" y="4840576"/>
            <a:ext cx="1076113" cy="1076113"/>
          </a:xfrm>
          <a:prstGeom prst="rect">
            <a:avLst/>
          </a:prstGeom>
        </p:spPr>
      </p:pic>
      <p:sp>
        <p:nvSpPr>
          <p:cNvPr id="15" name="Underrubrik 3">
            <a:extLst>
              <a:ext uri="{FF2B5EF4-FFF2-40B4-BE49-F238E27FC236}">
                <a16:creationId xmlns:a16="http://schemas.microsoft.com/office/drawing/2014/main" id="{72A47CB4-3726-6213-C1E7-FD9DE900A448}"/>
              </a:ext>
            </a:extLst>
          </p:cNvPr>
          <p:cNvSpPr txBox="1">
            <a:spLocks/>
          </p:cNvSpPr>
          <p:nvPr/>
        </p:nvSpPr>
        <p:spPr>
          <a:xfrm>
            <a:off x="713096" y="3429000"/>
            <a:ext cx="6887163" cy="975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en föreläsning om </a:t>
            </a:r>
            <a:r>
              <a:rPr lang="sv-S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storytelling</a:t>
            </a:r>
            <a:r>
              <a:rPr lang="sv-S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 &amp; visualisering inom data science och data </a:t>
            </a:r>
            <a:r>
              <a:rPr lang="sv-S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engineering</a:t>
            </a:r>
            <a:endParaRPr lang="sv-SE" sz="280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713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CB01917D-1346-902B-C07D-A4469B84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6" y="557373"/>
            <a:ext cx="11096788" cy="57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7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73949B88-8B14-985A-3178-24A5F660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4" y="557373"/>
            <a:ext cx="11096790" cy="57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9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grupper gillar </a:t>
            </a:r>
            <a:r>
              <a:rPr lang="sv-SE" sz="44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närhet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pic>
        <p:nvPicPr>
          <p:cNvPr id="3" name="Bild 2" descr="Kanin med hel fyllning">
            <a:extLst>
              <a:ext uri="{FF2B5EF4-FFF2-40B4-BE49-F238E27FC236}">
                <a16:creationId xmlns:a16="http://schemas.microsoft.com/office/drawing/2014/main" id="{53FC781B-1135-AFD0-2F0E-673D1B172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429000"/>
            <a:ext cx="642039" cy="642039"/>
          </a:xfrm>
          <a:prstGeom prst="rect">
            <a:avLst/>
          </a:prstGeom>
        </p:spPr>
      </p:pic>
      <p:sp>
        <p:nvSpPr>
          <p:cNvPr id="4" name="Underrubrik 3">
            <a:extLst>
              <a:ext uri="{FF2B5EF4-FFF2-40B4-BE49-F238E27FC236}">
                <a16:creationId xmlns:a16="http://schemas.microsoft.com/office/drawing/2014/main" id="{F62D727E-34C5-A30F-1547-E058F9D9EC94}"/>
              </a:ext>
            </a:extLst>
          </p:cNvPr>
          <p:cNvSpPr txBox="1">
            <a:spLocks/>
          </p:cNvSpPr>
          <p:nvPr/>
        </p:nvSpPr>
        <p:spPr>
          <a:xfrm>
            <a:off x="2018655" y="2351913"/>
            <a:ext cx="2279026" cy="4365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några kaniner</a:t>
            </a:r>
            <a:endParaRPr lang="sv-SE" sz="40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pic>
        <p:nvPicPr>
          <p:cNvPr id="6" name="Bild 5" descr="Kanin med hel fyllning">
            <a:extLst>
              <a:ext uri="{FF2B5EF4-FFF2-40B4-BE49-F238E27FC236}">
                <a16:creationId xmlns:a16="http://schemas.microsoft.com/office/drawing/2014/main" id="{BACC467F-8DC7-AED6-80BE-E590C3DAB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7636" y="4653901"/>
            <a:ext cx="642039" cy="642039"/>
          </a:xfrm>
          <a:prstGeom prst="rect">
            <a:avLst/>
          </a:prstGeom>
        </p:spPr>
      </p:pic>
      <p:pic>
        <p:nvPicPr>
          <p:cNvPr id="7" name="Bild 6" descr="Kanin med hel fyllning">
            <a:extLst>
              <a:ext uri="{FF2B5EF4-FFF2-40B4-BE49-F238E27FC236}">
                <a16:creationId xmlns:a16="http://schemas.microsoft.com/office/drawing/2014/main" id="{3E78ED51-292E-426D-E9BA-D9B3F7B1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0249" y="4943125"/>
            <a:ext cx="642039" cy="642039"/>
          </a:xfrm>
          <a:prstGeom prst="rect">
            <a:avLst/>
          </a:prstGeom>
        </p:spPr>
      </p:pic>
      <p:pic>
        <p:nvPicPr>
          <p:cNvPr id="8" name="Bild 7" descr="Kanin med hel fyllning">
            <a:extLst>
              <a:ext uri="{FF2B5EF4-FFF2-40B4-BE49-F238E27FC236}">
                <a16:creationId xmlns:a16="http://schemas.microsoft.com/office/drawing/2014/main" id="{EEF29808-68C6-4D5E-813C-C6C0D0CFE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1269" y="3439698"/>
            <a:ext cx="642039" cy="642039"/>
          </a:xfrm>
          <a:prstGeom prst="rect">
            <a:avLst/>
          </a:prstGeom>
        </p:spPr>
      </p:pic>
      <p:pic>
        <p:nvPicPr>
          <p:cNvPr id="9" name="Bild 8" descr="Kanin med hel fyllning">
            <a:extLst>
              <a:ext uri="{FF2B5EF4-FFF2-40B4-BE49-F238E27FC236}">
                <a16:creationId xmlns:a16="http://schemas.microsoft.com/office/drawing/2014/main" id="{63886875-7429-DC85-B386-4272549A0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9434" y="2767732"/>
            <a:ext cx="642039" cy="642039"/>
          </a:xfrm>
          <a:prstGeom prst="rect">
            <a:avLst/>
          </a:prstGeom>
        </p:spPr>
      </p:pic>
      <p:sp>
        <p:nvSpPr>
          <p:cNvPr id="10" name="Underrubrik 3">
            <a:extLst>
              <a:ext uri="{FF2B5EF4-FFF2-40B4-BE49-F238E27FC236}">
                <a16:creationId xmlns:a16="http://schemas.microsoft.com/office/drawing/2014/main" id="{89455E30-1169-FE58-33F5-5D04A699E39A}"/>
              </a:ext>
            </a:extLst>
          </p:cNvPr>
          <p:cNvSpPr txBox="1">
            <a:spLocks/>
          </p:cNvSpPr>
          <p:nvPr/>
        </p:nvSpPr>
        <p:spPr>
          <a:xfrm>
            <a:off x="7284022" y="2215752"/>
            <a:ext cx="2783192" cy="4365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en grupp kaniner</a:t>
            </a:r>
            <a:endParaRPr lang="sv-SE" sz="40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pic>
        <p:nvPicPr>
          <p:cNvPr id="11" name="Bild 10" descr="Kanin med hel fyllning">
            <a:extLst>
              <a:ext uri="{FF2B5EF4-FFF2-40B4-BE49-F238E27FC236}">
                <a16:creationId xmlns:a16="http://schemas.microsoft.com/office/drawing/2014/main" id="{09F7EE8A-2D6A-0093-F269-58F240AB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9713" y="3284972"/>
            <a:ext cx="642039" cy="642039"/>
          </a:xfrm>
          <a:prstGeom prst="rect">
            <a:avLst/>
          </a:prstGeom>
        </p:spPr>
      </p:pic>
      <p:pic>
        <p:nvPicPr>
          <p:cNvPr id="12" name="Bild 11" descr="Kanin med hel fyllning">
            <a:extLst>
              <a:ext uri="{FF2B5EF4-FFF2-40B4-BE49-F238E27FC236}">
                <a16:creationId xmlns:a16="http://schemas.microsoft.com/office/drawing/2014/main" id="{C93261E4-D793-6A81-FCA6-4233BAF88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4599" y="2715717"/>
            <a:ext cx="642039" cy="642039"/>
          </a:xfrm>
          <a:prstGeom prst="rect">
            <a:avLst/>
          </a:prstGeom>
        </p:spPr>
      </p:pic>
      <p:pic>
        <p:nvPicPr>
          <p:cNvPr id="13" name="Bild 12" descr="Kanin med hel fyllning">
            <a:extLst>
              <a:ext uri="{FF2B5EF4-FFF2-40B4-BE49-F238E27FC236}">
                <a16:creationId xmlns:a16="http://schemas.microsoft.com/office/drawing/2014/main" id="{3DB78664-A8F7-C775-260A-35F298F2F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1422" y="3468910"/>
            <a:ext cx="642039" cy="64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tolka grafen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51139A7-6EE7-C787-DE9B-BFAD35102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277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ärligt är härligt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289CE480-4D7E-9794-1B06-00FACF3CC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5" y="2023671"/>
            <a:ext cx="4836567" cy="3627425"/>
          </a:xfrm>
          <a:prstGeom prst="rect">
            <a:avLst/>
          </a:prstGeom>
        </p:spPr>
      </p:pic>
      <p:sp>
        <p:nvSpPr>
          <p:cNvPr id="4" name="Underrubrik 3">
            <a:extLst>
              <a:ext uri="{FF2B5EF4-FFF2-40B4-BE49-F238E27FC236}">
                <a16:creationId xmlns:a16="http://schemas.microsoft.com/office/drawing/2014/main" id="{D003A1FE-4DD7-E932-83E6-A7A2D4BFEDA7}"/>
              </a:ext>
            </a:extLst>
          </p:cNvPr>
          <p:cNvSpPr txBox="1">
            <a:spLocks/>
          </p:cNvSpPr>
          <p:nvPr/>
        </p:nvSpPr>
        <p:spPr>
          <a:xfrm>
            <a:off x="6096000" y="2452536"/>
            <a:ext cx="4685748" cy="1646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sz="40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  <a:cs typeface="Calibri Light"/>
              </a:rPr>
              <a:t>zero</a:t>
            </a:r>
            <a:r>
              <a:rPr lang="sv-SE" sz="40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  <a:cs typeface="Calibri Light"/>
              </a:rPr>
              <a:t> </a:t>
            </a:r>
            <a:r>
              <a:rPr lang="sv-SE" sz="40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  <a:cs typeface="Calibri Light"/>
              </a:rPr>
              <a:t>baseline</a:t>
            </a:r>
            <a:r>
              <a:rPr lang="sv-SE" sz="40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  <a:cs typeface="Calibri Light"/>
              </a:rPr>
              <a:t> </a:t>
            </a:r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för stapeldiagram</a:t>
            </a:r>
          </a:p>
        </p:txBody>
      </p:sp>
    </p:spTree>
    <p:extLst>
      <p:ext uri="{BB962C8B-B14F-4D97-AF65-F5344CB8AC3E}">
        <p14:creationId xmlns:p14="http://schemas.microsoft.com/office/powerpoint/2010/main" val="5931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11163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exempel </a:t>
            </a:r>
            <a:r>
              <a:rPr lang="sv-SE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makeovers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av denna visualisering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D5E0F05-9EB3-8AC6-4DBA-01984FE4F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7" y="1962513"/>
            <a:ext cx="8748934" cy="43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F23742A1-13B5-9BD5-E05B-2DD1476DD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518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4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makeover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1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D003A1FE-4DD7-E932-83E6-A7A2D4BFEDA7}"/>
              </a:ext>
            </a:extLst>
          </p:cNvPr>
          <p:cNvSpPr txBox="1">
            <a:spLocks/>
          </p:cNvSpPr>
          <p:nvPr/>
        </p:nvSpPr>
        <p:spPr>
          <a:xfrm>
            <a:off x="7854363" y="2163832"/>
            <a:ext cx="4685748" cy="2771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beskrivande titel</a:t>
            </a:r>
          </a:p>
          <a:p>
            <a:pPr algn="l"/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minskat </a:t>
            </a:r>
            <a:r>
              <a:rPr lang="sv-SE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clutter</a:t>
            </a:r>
            <a:endParaRPr lang="sv-SE" sz="4000" dirty="0">
              <a:solidFill>
                <a:schemeClr val="tx1">
                  <a:lumMod val="65000"/>
                  <a:lumOff val="35000"/>
                </a:schemeClr>
              </a:solidFill>
              <a:latin typeface="Avenir Light" panose="020B0402020203020204" pitchFamily="34" charset="77"/>
              <a:cs typeface="Calibri Light"/>
            </a:endParaRPr>
          </a:p>
          <a:p>
            <a:pPr algn="l"/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fokus</a:t>
            </a:r>
          </a:p>
          <a:p>
            <a:pPr algn="l"/>
            <a:r>
              <a:rPr lang="sv-SE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proximitet</a:t>
            </a:r>
            <a:endParaRPr lang="sv-SE" sz="4000" dirty="0">
              <a:solidFill>
                <a:schemeClr val="tx1">
                  <a:lumMod val="65000"/>
                  <a:lumOff val="35000"/>
                </a:schemeClr>
              </a:solidFill>
              <a:latin typeface="Avenir Light" panose="020B0402020203020204" pitchFamily="34" charset="77"/>
              <a:cs typeface="Calibri Light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6E1E069-1338-8839-1462-6AC0C8F5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72" y="2163832"/>
            <a:ext cx="6321138" cy="31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4BD51201-9CE9-2165-FC22-604BE1806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" y="385750"/>
            <a:ext cx="12173000" cy="60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06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makeover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2 – </a:t>
            </a:r>
            <a:r>
              <a:rPr lang="sv-SE" sz="44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explanatory</a:t>
            </a:r>
            <a:r>
              <a:rPr lang="sv-SE" sz="44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 data </a:t>
            </a:r>
            <a:r>
              <a:rPr lang="sv-SE" sz="44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analysis</a:t>
            </a:r>
            <a:endParaRPr lang="sv-SE" sz="4400" b="1" dirty="0">
              <a:solidFill>
                <a:schemeClr val="accent1">
                  <a:lumMod val="75000"/>
                </a:schemeClr>
              </a:solidFill>
              <a:latin typeface="Avenir Heavy" panose="02000503020000020003" pitchFamily="2" charset="0"/>
              <a:cs typeface="Calibri Light"/>
            </a:endParaRP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D003A1FE-4DD7-E932-83E6-A7A2D4BFEDA7}"/>
              </a:ext>
            </a:extLst>
          </p:cNvPr>
          <p:cNvSpPr txBox="1">
            <a:spLocks/>
          </p:cNvSpPr>
          <p:nvPr/>
        </p:nvSpPr>
        <p:spPr>
          <a:xfrm>
            <a:off x="7616369" y="2358404"/>
            <a:ext cx="4685748" cy="2771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rensa </a:t>
            </a:r>
            <a:r>
              <a:rPr lang="sv-SE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clutter</a:t>
            </a:r>
            <a:endParaRPr lang="sv-SE" sz="4000" dirty="0">
              <a:solidFill>
                <a:schemeClr val="tx1">
                  <a:lumMod val="65000"/>
                  <a:lumOff val="35000"/>
                </a:schemeClr>
              </a:solidFill>
              <a:latin typeface="Avenir Light" panose="020B0402020203020204" pitchFamily="34" charset="77"/>
              <a:cs typeface="Calibri Light"/>
            </a:endParaRPr>
          </a:p>
          <a:p>
            <a:pPr algn="l"/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välja ut information</a:t>
            </a:r>
          </a:p>
          <a:p>
            <a:pPr algn="l"/>
            <a:r>
              <a:rPr lang="sv-SE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proximitetsprincip</a:t>
            </a:r>
            <a:endParaRPr lang="sv-SE" sz="4000" dirty="0">
              <a:solidFill>
                <a:schemeClr val="tx1">
                  <a:lumMod val="65000"/>
                  <a:lumOff val="35000"/>
                </a:schemeClr>
              </a:solidFill>
              <a:latin typeface="Avenir Light" panose="020B0402020203020204" pitchFamily="34" charset="77"/>
              <a:cs typeface="Calibri Light"/>
            </a:endParaRPr>
          </a:p>
          <a:p>
            <a:pPr algn="l"/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  <a:cs typeface="Calibri Light"/>
              </a:rPr>
              <a:t>influerande titel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29DC1875-C2B3-B7C3-CCAB-3A232870A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7703"/>
            <a:ext cx="6451948" cy="32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story</a:t>
            </a:r>
            <a:r>
              <a:rPr lang="sv-SE" sz="4400" b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sv-SE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time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pic>
        <p:nvPicPr>
          <p:cNvPr id="3" name="Bild 2" descr="Kanin med hel fyllning">
            <a:extLst>
              <a:ext uri="{FF2B5EF4-FFF2-40B4-BE49-F238E27FC236}">
                <a16:creationId xmlns:a16="http://schemas.microsoft.com/office/drawing/2014/main" id="{E02BCF1C-5A58-98B0-A6AD-74E8A0CED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132832"/>
            <a:ext cx="914400" cy="914400"/>
          </a:xfrm>
          <a:prstGeom prst="rect">
            <a:avLst/>
          </a:prstGeom>
        </p:spPr>
      </p:pic>
      <p:pic>
        <p:nvPicPr>
          <p:cNvPr id="4" name="Bild 3" descr="Sköldpadda med hel fyllning">
            <a:extLst>
              <a:ext uri="{FF2B5EF4-FFF2-40B4-BE49-F238E27FC236}">
                <a16:creationId xmlns:a16="http://schemas.microsoft.com/office/drawing/2014/main" id="{5612B9C4-1163-88F2-094D-FA40549A9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3569617"/>
            <a:ext cx="914400" cy="914400"/>
          </a:xfrm>
          <a:prstGeom prst="rect">
            <a:avLst/>
          </a:prstGeom>
        </p:spPr>
      </p:pic>
      <p:pic>
        <p:nvPicPr>
          <p:cNvPr id="6" name="Bild 5" descr="Flagga med hel fyllning">
            <a:extLst>
              <a:ext uri="{FF2B5EF4-FFF2-40B4-BE49-F238E27FC236}">
                <a16:creationId xmlns:a16="http://schemas.microsoft.com/office/drawing/2014/main" id="{646F6EE8-B98B-5A4F-D420-42761865A1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9225" y="2590032"/>
            <a:ext cx="914400" cy="914400"/>
          </a:xfrm>
          <a:prstGeom prst="rect">
            <a:avLst/>
          </a:prstGeom>
        </p:spPr>
      </p:pic>
      <p:grpSp>
        <p:nvGrpSpPr>
          <p:cNvPr id="10" name="Grupp 9">
            <a:extLst>
              <a:ext uri="{FF2B5EF4-FFF2-40B4-BE49-F238E27FC236}">
                <a16:creationId xmlns:a16="http://schemas.microsoft.com/office/drawing/2014/main" id="{7118FBA3-F3A6-26E3-7761-65234B80378B}"/>
              </a:ext>
            </a:extLst>
          </p:cNvPr>
          <p:cNvGrpSpPr/>
          <p:nvPr/>
        </p:nvGrpSpPr>
        <p:grpSpPr>
          <a:xfrm>
            <a:off x="5888533" y="1508858"/>
            <a:ext cx="414934" cy="623974"/>
            <a:chOff x="6412375" y="1508858"/>
            <a:chExt cx="414934" cy="623974"/>
          </a:xfrm>
        </p:grpSpPr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094992F9-81A9-5925-FCD7-29D899A2029A}"/>
                </a:ext>
              </a:extLst>
            </p:cNvPr>
            <p:cNvGrpSpPr/>
            <p:nvPr/>
          </p:nvGrpSpPr>
          <p:grpSpPr>
            <a:xfrm>
              <a:off x="6412375" y="1647754"/>
              <a:ext cx="345486" cy="485078"/>
              <a:chOff x="6412375" y="1647754"/>
              <a:chExt cx="345486" cy="485078"/>
            </a:xfrm>
          </p:grpSpPr>
          <p:sp>
            <p:nvSpPr>
              <p:cNvPr id="13" name="textruta 12">
                <a:extLst>
                  <a:ext uri="{FF2B5EF4-FFF2-40B4-BE49-F238E27FC236}">
                    <a16:creationId xmlns:a16="http://schemas.microsoft.com/office/drawing/2014/main" id="{6D8EFCAD-17FA-1C1C-2F3B-14F7CFE63935}"/>
                  </a:ext>
                </a:extLst>
              </p:cNvPr>
              <p:cNvSpPr txBox="1"/>
              <p:nvPr/>
            </p:nvSpPr>
            <p:spPr>
              <a:xfrm>
                <a:off x="6412375" y="1763500"/>
                <a:ext cx="276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z</a:t>
                </a:r>
              </a:p>
            </p:txBody>
          </p:sp>
          <p:sp>
            <p:nvSpPr>
              <p:cNvPr id="14" name="textruta 13">
                <a:extLst>
                  <a:ext uri="{FF2B5EF4-FFF2-40B4-BE49-F238E27FC236}">
                    <a16:creationId xmlns:a16="http://schemas.microsoft.com/office/drawing/2014/main" id="{F0FEA0F5-7B49-946F-804F-AEE2731215EC}"/>
                  </a:ext>
                </a:extLst>
              </p:cNvPr>
              <p:cNvSpPr txBox="1"/>
              <p:nvPr/>
            </p:nvSpPr>
            <p:spPr>
              <a:xfrm>
                <a:off x="6481823" y="1647754"/>
                <a:ext cx="276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z</a:t>
                </a:r>
              </a:p>
            </p:txBody>
          </p:sp>
        </p:grp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3816E2CA-C356-A10B-7F14-104498987581}"/>
                </a:ext>
              </a:extLst>
            </p:cNvPr>
            <p:cNvSpPr txBox="1"/>
            <p:nvPr/>
          </p:nvSpPr>
          <p:spPr>
            <a:xfrm>
              <a:off x="6551271" y="1508858"/>
              <a:ext cx="27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52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8 0.00139 C 0.07357 -0.03982 0.09206 -0.08079 0.10729 -0.08125 C 0.1224 -0.08148 0.13984 -0.01366 0.14622 -0.00023 C 0.15247 0.01319 0.14518 -0.00023 0.14518 2.22222E-6 C 0.15625 -0.01366 0.19622 -0.08148 0.21263 -0.08125 C 0.22904 -0.08079 0.22969 0.00231 0.24401 0.00139 C 0.2582 0.00069 0.28164 -0.08681 0.29805 -0.08611 C 0.31458 -0.08565 0.33229 -0.00371 0.34271 0.00486 C 0.35313 0.01319 0.35677 -0.02894 0.36081 -0.03565 C 0.36471 -0.04236 0.36536 -0.04005 0.36641 -0.03565 C 0.36758 -0.03125 0.36849 -0.01551 0.36745 -0.0088 " pathEditMode="relative" rAng="0" ptsTypes="AAAAAAAAA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8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48148E-6 L 0.76341 1.48148E-6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6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4349 -0.01667 C 0.44674 -0.05162 0.45859 -0.08658 0.47188 -0.08935 C 0.48516 -0.09213 0.49779 -0.03658 0.51458 -0.03357 C 0.53138 -0.03079 0.55703 -0.07338 0.57253 -0.07246 C 0.58802 -0.07153 0.59466 -0.03426 0.60755 -0.02871 C 0.62057 -0.02292 0.63984 -0.04005 0.65026 -0.03866 C 0.66081 -0.03727 0.66602 -0.01922 0.67031 -0.02014 " pathEditMode="relative" ptsTypes="AAAAAAA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kom ihåg att 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1DE58BBE-CD5A-7590-97B5-CB5682495083}"/>
              </a:ext>
            </a:extLst>
          </p:cNvPr>
          <p:cNvGrpSpPr/>
          <p:nvPr/>
        </p:nvGrpSpPr>
        <p:grpSpPr>
          <a:xfrm>
            <a:off x="899160" y="2371360"/>
            <a:ext cx="4101285" cy="914400"/>
            <a:chOff x="792480" y="2090281"/>
            <a:chExt cx="4101285" cy="914400"/>
          </a:xfrm>
        </p:grpSpPr>
        <p:sp>
          <p:nvSpPr>
            <p:cNvPr id="4" name="Underrubrik 3">
              <a:extLst>
                <a:ext uri="{FF2B5EF4-FFF2-40B4-BE49-F238E27FC236}">
                  <a16:creationId xmlns:a16="http://schemas.microsoft.com/office/drawing/2014/main" id="{5892E319-A816-E01F-D882-CCE2497CE16A}"/>
                </a:ext>
              </a:extLst>
            </p:cNvPr>
            <p:cNvSpPr txBox="1">
              <a:spLocks/>
            </p:cNvSpPr>
            <p:nvPr/>
          </p:nvSpPr>
          <p:spPr>
            <a:xfrm>
              <a:off x="792480" y="2301241"/>
              <a:ext cx="3154680" cy="7034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hitta en story</a:t>
              </a:r>
            </a:p>
            <a:p>
              <a:pPr algn="l"/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endParaRPr>
            </a:p>
          </p:txBody>
        </p:sp>
        <p:pic>
          <p:nvPicPr>
            <p:cNvPr id="6" name="Bild 5" descr="Berättelser med hel fyllning">
              <a:extLst>
                <a:ext uri="{FF2B5EF4-FFF2-40B4-BE49-F238E27FC236}">
                  <a16:creationId xmlns:a16="http://schemas.microsoft.com/office/drawing/2014/main" id="{B33DBB0E-C5AF-1BE3-F643-12E2FC177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9365" y="2090281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Grupp 6">
            <a:extLst>
              <a:ext uri="{FF2B5EF4-FFF2-40B4-BE49-F238E27FC236}">
                <a16:creationId xmlns:a16="http://schemas.microsoft.com/office/drawing/2014/main" id="{4DDD083B-20D3-294B-053B-4F6A9919134B}"/>
              </a:ext>
            </a:extLst>
          </p:cNvPr>
          <p:cNvGrpSpPr/>
          <p:nvPr/>
        </p:nvGrpSpPr>
        <p:grpSpPr>
          <a:xfrm>
            <a:off x="838200" y="4097132"/>
            <a:ext cx="4898004" cy="925988"/>
            <a:chOff x="731520" y="3816053"/>
            <a:chExt cx="4898004" cy="925988"/>
          </a:xfrm>
        </p:grpSpPr>
        <p:pic>
          <p:nvPicPr>
            <p:cNvPr id="8" name="Bild 7" descr="Ändringar och skrädderi med hel fyllning">
              <a:extLst>
                <a:ext uri="{FF2B5EF4-FFF2-40B4-BE49-F238E27FC236}">
                  <a16:creationId xmlns:a16="http://schemas.microsoft.com/office/drawing/2014/main" id="{969C97B9-23DD-6ED1-B450-64FA1687D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5124" y="3816053"/>
              <a:ext cx="914400" cy="914400"/>
            </a:xfrm>
            <a:prstGeom prst="rect">
              <a:avLst/>
            </a:prstGeom>
          </p:spPr>
        </p:pic>
        <p:sp>
          <p:nvSpPr>
            <p:cNvPr id="9" name="Underrubrik 3">
              <a:extLst>
                <a:ext uri="{FF2B5EF4-FFF2-40B4-BE49-F238E27FC236}">
                  <a16:creationId xmlns:a16="http://schemas.microsoft.com/office/drawing/2014/main" id="{BCC2248B-596A-0035-EAAC-F5A483D9FCB8}"/>
                </a:ext>
              </a:extLst>
            </p:cNvPr>
            <p:cNvSpPr txBox="1">
              <a:spLocks/>
            </p:cNvSpPr>
            <p:nvPr/>
          </p:nvSpPr>
          <p:spPr>
            <a:xfrm>
              <a:off x="731520" y="4038601"/>
              <a:ext cx="4526280" cy="7034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bygg en röd tråd</a:t>
              </a:r>
            </a:p>
          </p:txBody>
        </p:sp>
      </p:grpSp>
      <p:grpSp>
        <p:nvGrpSpPr>
          <p:cNvPr id="10" name="Grupp 9">
            <a:extLst>
              <a:ext uri="{FF2B5EF4-FFF2-40B4-BE49-F238E27FC236}">
                <a16:creationId xmlns:a16="http://schemas.microsoft.com/office/drawing/2014/main" id="{48731A01-C876-4D7E-C6E3-EFB0192E7D81}"/>
              </a:ext>
            </a:extLst>
          </p:cNvPr>
          <p:cNvGrpSpPr/>
          <p:nvPr/>
        </p:nvGrpSpPr>
        <p:grpSpPr>
          <a:xfrm>
            <a:off x="6321288" y="2433530"/>
            <a:ext cx="3696696" cy="790059"/>
            <a:chOff x="6096000" y="2107941"/>
            <a:chExt cx="3696696" cy="790059"/>
          </a:xfrm>
        </p:grpSpPr>
        <p:pic>
          <p:nvPicPr>
            <p:cNvPr id="11" name="Bild 10" descr="Radergummi med hel fyllning">
              <a:extLst>
                <a:ext uri="{FF2B5EF4-FFF2-40B4-BE49-F238E27FC236}">
                  <a16:creationId xmlns:a16="http://schemas.microsoft.com/office/drawing/2014/main" id="{6A325CF4-A827-F8FA-B786-AEF667E85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88733" y="2107941"/>
              <a:ext cx="703963" cy="703963"/>
            </a:xfrm>
            <a:prstGeom prst="rect">
              <a:avLst/>
            </a:prstGeom>
          </p:spPr>
        </p:pic>
        <p:sp>
          <p:nvSpPr>
            <p:cNvPr id="12" name="Underrubrik 3">
              <a:extLst>
                <a:ext uri="{FF2B5EF4-FFF2-40B4-BE49-F238E27FC236}">
                  <a16:creationId xmlns:a16="http://schemas.microsoft.com/office/drawing/2014/main" id="{6C5FB298-9FD7-C4BA-FC7D-44591C71C29A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194560"/>
              <a:ext cx="3190853" cy="7034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ta bort </a:t>
              </a:r>
              <a:r>
                <a:rPr lang="sv-SE" sz="4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clutter</a:t>
              </a:r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endParaRPr>
            </a:p>
          </p:txBody>
        </p:sp>
      </p:grpSp>
      <p:grpSp>
        <p:nvGrpSpPr>
          <p:cNvPr id="13" name="Grupp 12">
            <a:extLst>
              <a:ext uri="{FF2B5EF4-FFF2-40B4-BE49-F238E27FC236}">
                <a16:creationId xmlns:a16="http://schemas.microsoft.com/office/drawing/2014/main" id="{506A4B24-B3ED-7E0E-55EB-88A98EECC8DA}"/>
              </a:ext>
            </a:extLst>
          </p:cNvPr>
          <p:cNvGrpSpPr/>
          <p:nvPr/>
        </p:nvGrpSpPr>
        <p:grpSpPr>
          <a:xfrm>
            <a:off x="6321288" y="3891551"/>
            <a:ext cx="5013960" cy="1325562"/>
            <a:chOff x="6123168" y="3764085"/>
            <a:chExt cx="5013960" cy="1325562"/>
          </a:xfrm>
        </p:grpSpPr>
        <p:pic>
          <p:nvPicPr>
            <p:cNvPr id="14" name="Bild 13" descr="Mål med hel fyllning">
              <a:extLst>
                <a:ext uri="{FF2B5EF4-FFF2-40B4-BE49-F238E27FC236}">
                  <a16:creationId xmlns:a16="http://schemas.microsoft.com/office/drawing/2014/main" id="{05A955AF-E68F-76DD-7A99-B48F530E9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22728" y="3817461"/>
              <a:ext cx="914400" cy="914400"/>
            </a:xfrm>
            <a:prstGeom prst="rect">
              <a:avLst/>
            </a:prstGeom>
          </p:spPr>
        </p:pic>
        <p:sp>
          <p:nvSpPr>
            <p:cNvPr id="15" name="Underrubrik 3">
              <a:extLst>
                <a:ext uri="{FF2B5EF4-FFF2-40B4-BE49-F238E27FC236}">
                  <a16:creationId xmlns:a16="http://schemas.microsoft.com/office/drawing/2014/main" id="{25B9D6B5-CF00-E375-43B4-8193F6CBFC89}"/>
                </a:ext>
              </a:extLst>
            </p:cNvPr>
            <p:cNvSpPr txBox="1">
              <a:spLocks/>
            </p:cNvSpPr>
            <p:nvPr/>
          </p:nvSpPr>
          <p:spPr>
            <a:xfrm>
              <a:off x="6123168" y="3764085"/>
              <a:ext cx="4099560" cy="132556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fokusera uppmärksamheten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4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tänk på att 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sp>
        <p:nvSpPr>
          <p:cNvPr id="5" name="Underrubrik 3">
            <a:extLst>
              <a:ext uri="{FF2B5EF4-FFF2-40B4-BE49-F238E27FC236}">
                <a16:creationId xmlns:a16="http://schemas.microsoft.com/office/drawing/2014/main" id="{52E8C53F-47E7-F495-1285-9D325E7CB2EB}"/>
              </a:ext>
            </a:extLst>
          </p:cNvPr>
          <p:cNvSpPr txBox="1">
            <a:spLocks/>
          </p:cNvSpPr>
          <p:nvPr/>
        </p:nvSpPr>
        <p:spPr>
          <a:xfrm>
            <a:off x="838200" y="2380317"/>
            <a:ext cx="8745638" cy="27595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stakeholders</a:t>
            </a:r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 inte ser ditt arbete utan det du presenterar, lägg mer tid på presentationen och </a:t>
            </a:r>
            <a:r>
              <a:rPr lang="sv-SE" sz="40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  <a:cs typeface="Calibri Light"/>
              </a:rPr>
              <a:t>influera</a:t>
            </a:r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 deras beslut</a:t>
            </a:r>
          </a:p>
          <a:p>
            <a:pPr algn="l"/>
            <a:endParaRPr lang="sv-SE" sz="40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924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de olika </a:t>
            </a:r>
            <a:r>
              <a:rPr lang="sv-SE" sz="44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delarna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i storyn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cxnSp>
        <p:nvCxnSpPr>
          <p:cNvPr id="5" name="Rak pil 4">
            <a:extLst>
              <a:ext uri="{FF2B5EF4-FFF2-40B4-BE49-F238E27FC236}">
                <a16:creationId xmlns:a16="http://schemas.microsoft.com/office/drawing/2014/main" id="{0A7BED47-0DDD-1836-34CF-804FB8A13851}"/>
              </a:ext>
            </a:extLst>
          </p:cNvPr>
          <p:cNvCxnSpPr>
            <a:cxnSpLocks/>
          </p:cNvCxnSpPr>
          <p:nvPr/>
        </p:nvCxnSpPr>
        <p:spPr>
          <a:xfrm>
            <a:off x="923378" y="4120634"/>
            <a:ext cx="10099656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 6">
            <a:extLst>
              <a:ext uri="{FF2B5EF4-FFF2-40B4-BE49-F238E27FC236}">
                <a16:creationId xmlns:a16="http://schemas.microsoft.com/office/drawing/2014/main" id="{6650BC0B-DC25-D95C-4FF6-469DA1EDF1AE}"/>
              </a:ext>
            </a:extLst>
          </p:cNvPr>
          <p:cNvGrpSpPr/>
          <p:nvPr/>
        </p:nvGrpSpPr>
        <p:grpSpPr>
          <a:xfrm>
            <a:off x="8850853" y="2894470"/>
            <a:ext cx="2172181" cy="973045"/>
            <a:chOff x="8944106" y="2121444"/>
            <a:chExt cx="2172181" cy="973045"/>
          </a:xfrm>
        </p:grpSpPr>
        <p:sp>
          <p:nvSpPr>
            <p:cNvPr id="8" name="Underrubrik 3">
              <a:extLst>
                <a:ext uri="{FF2B5EF4-FFF2-40B4-BE49-F238E27FC236}">
                  <a16:creationId xmlns:a16="http://schemas.microsoft.com/office/drawing/2014/main" id="{118B30BD-B5BC-774D-AD2C-BE554AD9A80F}"/>
                </a:ext>
              </a:extLst>
            </p:cNvPr>
            <p:cNvSpPr txBox="1">
              <a:spLocks/>
            </p:cNvSpPr>
            <p:nvPr/>
          </p:nvSpPr>
          <p:spPr>
            <a:xfrm>
              <a:off x="8944106" y="2492646"/>
              <a:ext cx="2001359" cy="60184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slutsats</a:t>
              </a:r>
            </a:p>
          </p:txBody>
        </p:sp>
        <p:pic>
          <p:nvPicPr>
            <p:cNvPr id="9" name="Bild 8" descr="Golfflagga i hål med hel fyllning">
              <a:extLst>
                <a:ext uri="{FF2B5EF4-FFF2-40B4-BE49-F238E27FC236}">
                  <a16:creationId xmlns:a16="http://schemas.microsoft.com/office/drawing/2014/main" id="{CD031A17-5BE1-B2F9-526E-D80306431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0356350" y="2121444"/>
              <a:ext cx="759937" cy="914400"/>
            </a:xfrm>
            <a:prstGeom prst="rect">
              <a:avLst/>
            </a:prstGeom>
          </p:spPr>
        </p:pic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30C7CCD9-EA76-BF7E-B75C-4CE93710E028}"/>
              </a:ext>
            </a:extLst>
          </p:cNvPr>
          <p:cNvGrpSpPr/>
          <p:nvPr/>
        </p:nvGrpSpPr>
        <p:grpSpPr>
          <a:xfrm>
            <a:off x="4790357" y="2953117"/>
            <a:ext cx="2687159" cy="914400"/>
            <a:chOff x="4705571" y="2141316"/>
            <a:chExt cx="2687159" cy="914400"/>
          </a:xfrm>
        </p:grpSpPr>
        <p:sp>
          <p:nvSpPr>
            <p:cNvPr id="16" name="Underrubrik 3">
              <a:extLst>
                <a:ext uri="{FF2B5EF4-FFF2-40B4-BE49-F238E27FC236}">
                  <a16:creationId xmlns:a16="http://schemas.microsoft.com/office/drawing/2014/main" id="{96DDD5F4-0834-1DB9-7389-B4EAC8200A62}"/>
                </a:ext>
              </a:extLst>
            </p:cNvPr>
            <p:cNvSpPr txBox="1">
              <a:spLocks/>
            </p:cNvSpPr>
            <p:nvPr/>
          </p:nvSpPr>
          <p:spPr>
            <a:xfrm>
              <a:off x="4705571" y="2453872"/>
              <a:ext cx="2001359" cy="60184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handlingen</a:t>
              </a:r>
            </a:p>
          </p:txBody>
        </p:sp>
        <p:pic>
          <p:nvPicPr>
            <p:cNvPr id="17" name="Bild 16" descr="Hammare1 med hel fyllning">
              <a:extLst>
                <a:ext uri="{FF2B5EF4-FFF2-40B4-BE49-F238E27FC236}">
                  <a16:creationId xmlns:a16="http://schemas.microsoft.com/office/drawing/2014/main" id="{8E9EA937-F488-F430-68EA-6334B3C2C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8330" y="2141316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C38A0C9C-533E-244B-F1F6-F425F1610233}"/>
              </a:ext>
            </a:extLst>
          </p:cNvPr>
          <p:cNvGrpSpPr/>
          <p:nvPr/>
        </p:nvGrpSpPr>
        <p:grpSpPr>
          <a:xfrm>
            <a:off x="838200" y="3214845"/>
            <a:ext cx="2458559" cy="652672"/>
            <a:chOff x="753414" y="2403044"/>
            <a:chExt cx="2458559" cy="652672"/>
          </a:xfrm>
        </p:grpSpPr>
        <p:sp>
          <p:nvSpPr>
            <p:cNvPr id="19" name="Underrubrik 3">
              <a:extLst>
                <a:ext uri="{FF2B5EF4-FFF2-40B4-BE49-F238E27FC236}">
                  <a16:creationId xmlns:a16="http://schemas.microsoft.com/office/drawing/2014/main" id="{423E6D68-3B57-97AA-83D1-BC243C76D2B5}"/>
                </a:ext>
              </a:extLst>
            </p:cNvPr>
            <p:cNvSpPr txBox="1">
              <a:spLocks/>
            </p:cNvSpPr>
            <p:nvPr/>
          </p:nvSpPr>
          <p:spPr>
            <a:xfrm>
              <a:off x="753414" y="2453873"/>
              <a:ext cx="2001359" cy="60184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introduktion</a:t>
              </a:r>
            </a:p>
          </p:txBody>
        </p:sp>
        <p:pic>
          <p:nvPicPr>
            <p:cNvPr id="20" name="Bild 19" descr="Spela upp med hel fyllning">
              <a:extLst>
                <a:ext uri="{FF2B5EF4-FFF2-40B4-BE49-F238E27FC236}">
                  <a16:creationId xmlns:a16="http://schemas.microsoft.com/office/drawing/2014/main" id="{C7D3309C-2193-06E1-9FAD-5EA05072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09653" y="2403044"/>
              <a:ext cx="602320" cy="60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796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storyboarding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för att bygga en </a:t>
            </a:r>
            <a:r>
              <a:rPr lang="sv-SE" sz="4400" b="1" dirty="0">
                <a:solidFill>
                  <a:srgbClr val="C00000"/>
                </a:solidFill>
                <a:latin typeface="Avenir Heavy" panose="02000503020000020003" pitchFamily="2" charset="0"/>
              </a:rPr>
              <a:t>röd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tråd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2D802FF7-3AFD-F043-079A-6F890F961E09}"/>
              </a:ext>
            </a:extLst>
          </p:cNvPr>
          <p:cNvGrpSpPr/>
          <p:nvPr/>
        </p:nvGrpSpPr>
        <p:grpSpPr>
          <a:xfrm>
            <a:off x="937550" y="2125835"/>
            <a:ext cx="1898248" cy="1930079"/>
            <a:chOff x="937550" y="1588625"/>
            <a:chExt cx="1898248" cy="1930079"/>
          </a:xfrm>
        </p:grpSpPr>
        <p:sp>
          <p:nvSpPr>
            <p:cNvPr id="4" name="Vikt hörn 3">
              <a:extLst>
                <a:ext uri="{FF2B5EF4-FFF2-40B4-BE49-F238E27FC236}">
                  <a16:creationId xmlns:a16="http://schemas.microsoft.com/office/drawing/2014/main" id="{AF4F5684-8FAA-0AF6-0D76-981A8A04D30A}"/>
                </a:ext>
              </a:extLst>
            </p:cNvPr>
            <p:cNvSpPr/>
            <p:nvPr/>
          </p:nvSpPr>
          <p:spPr>
            <a:xfrm rot="10800000">
              <a:off x="937550" y="1588625"/>
              <a:ext cx="1898248" cy="1930079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" name="textruta 5">
              <a:extLst>
                <a:ext uri="{FF2B5EF4-FFF2-40B4-BE49-F238E27FC236}">
                  <a16:creationId xmlns:a16="http://schemas.microsoft.com/office/drawing/2014/main" id="{209C28B4-96E6-1A69-3FD1-624069534F89}"/>
                </a:ext>
              </a:extLst>
            </p:cNvPr>
            <p:cNvSpPr txBox="1"/>
            <p:nvPr/>
          </p:nvSpPr>
          <p:spPr>
            <a:xfrm>
              <a:off x="1020020" y="1951672"/>
              <a:ext cx="1815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b="1" dirty="0"/>
                <a:t>PROBLEM</a:t>
              </a:r>
            </a:p>
            <a:p>
              <a:r>
                <a:rPr lang="sv-SE" dirty="0"/>
                <a:t>för lite tid läggs på att förbereda presentation av data</a:t>
              </a:r>
            </a:p>
          </p:txBody>
        </p:sp>
      </p:grpSp>
      <p:grpSp>
        <p:nvGrpSpPr>
          <p:cNvPr id="10" name="Grupp 9">
            <a:extLst>
              <a:ext uri="{FF2B5EF4-FFF2-40B4-BE49-F238E27FC236}">
                <a16:creationId xmlns:a16="http://schemas.microsoft.com/office/drawing/2014/main" id="{AD34BE73-A559-0D31-851C-E2A8360C8449}"/>
              </a:ext>
            </a:extLst>
          </p:cNvPr>
          <p:cNvGrpSpPr/>
          <p:nvPr/>
        </p:nvGrpSpPr>
        <p:grpSpPr>
          <a:xfrm>
            <a:off x="8021255" y="2125835"/>
            <a:ext cx="1898248" cy="1930079"/>
            <a:chOff x="8021255" y="1588625"/>
            <a:chExt cx="1898248" cy="1930079"/>
          </a:xfrm>
        </p:grpSpPr>
        <p:sp>
          <p:nvSpPr>
            <p:cNvPr id="11" name="Vikt hörn 10">
              <a:extLst>
                <a:ext uri="{FF2B5EF4-FFF2-40B4-BE49-F238E27FC236}">
                  <a16:creationId xmlns:a16="http://schemas.microsoft.com/office/drawing/2014/main" id="{BE048143-47A6-70A4-6DA7-25B67AB6F99B}"/>
                </a:ext>
              </a:extLst>
            </p:cNvPr>
            <p:cNvSpPr/>
            <p:nvPr/>
          </p:nvSpPr>
          <p:spPr>
            <a:xfrm rot="10800000">
              <a:off x="8021255" y="1588625"/>
              <a:ext cx="1898248" cy="1930079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0AD72BF8-29CA-9C76-58DC-18F1BE4AB1BD}"/>
                </a:ext>
              </a:extLst>
            </p:cNvPr>
            <p:cNvSpPr txBox="1"/>
            <p:nvPr/>
          </p:nvSpPr>
          <p:spPr>
            <a:xfrm>
              <a:off x="8137002" y="1958364"/>
              <a:ext cx="1666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b="1" dirty="0"/>
                <a:t>MINIMERA CLUTTER</a:t>
              </a:r>
            </a:p>
          </p:txBody>
        </p:sp>
      </p:grpSp>
      <p:grpSp>
        <p:nvGrpSpPr>
          <p:cNvPr id="13" name="Grupp 12">
            <a:extLst>
              <a:ext uri="{FF2B5EF4-FFF2-40B4-BE49-F238E27FC236}">
                <a16:creationId xmlns:a16="http://schemas.microsoft.com/office/drawing/2014/main" id="{7F6B6969-EBF2-9A99-ED64-009120F5A28C}"/>
              </a:ext>
            </a:extLst>
          </p:cNvPr>
          <p:cNvGrpSpPr/>
          <p:nvPr/>
        </p:nvGrpSpPr>
        <p:grpSpPr>
          <a:xfrm>
            <a:off x="937550" y="4314373"/>
            <a:ext cx="1898248" cy="1930079"/>
            <a:chOff x="937550" y="3777163"/>
            <a:chExt cx="1898248" cy="1930079"/>
          </a:xfrm>
        </p:grpSpPr>
        <p:sp>
          <p:nvSpPr>
            <p:cNvPr id="14" name="Vikt hörn 13">
              <a:extLst>
                <a:ext uri="{FF2B5EF4-FFF2-40B4-BE49-F238E27FC236}">
                  <a16:creationId xmlns:a16="http://schemas.microsoft.com/office/drawing/2014/main" id="{D1B561EF-3804-E56E-840A-8401A9A8A5C0}"/>
                </a:ext>
              </a:extLst>
            </p:cNvPr>
            <p:cNvSpPr/>
            <p:nvPr/>
          </p:nvSpPr>
          <p:spPr>
            <a:xfrm rot="10800000">
              <a:off x="937550" y="3777163"/>
              <a:ext cx="1898248" cy="1930079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2134240E-212B-2B60-25A7-156737779D04}"/>
                </a:ext>
              </a:extLst>
            </p:cNvPr>
            <p:cNvSpPr txBox="1"/>
            <p:nvPr/>
          </p:nvSpPr>
          <p:spPr>
            <a:xfrm>
              <a:off x="1094532" y="4228909"/>
              <a:ext cx="16667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b="1" dirty="0"/>
                <a:t>HOKUS FOKUS</a:t>
              </a:r>
            </a:p>
            <a:p>
              <a:r>
                <a:rPr lang="sv-SE" dirty="0"/>
                <a:t>hjälp publiken fokusera blicken</a:t>
              </a:r>
            </a:p>
          </p:txBody>
        </p:sp>
      </p:grpSp>
      <p:grpSp>
        <p:nvGrpSpPr>
          <p:cNvPr id="22" name="Grupp 21">
            <a:extLst>
              <a:ext uri="{FF2B5EF4-FFF2-40B4-BE49-F238E27FC236}">
                <a16:creationId xmlns:a16="http://schemas.microsoft.com/office/drawing/2014/main" id="{3BDC322B-6A4C-C1CE-3427-F5490B6BEEB7}"/>
              </a:ext>
            </a:extLst>
          </p:cNvPr>
          <p:cNvGrpSpPr/>
          <p:nvPr/>
        </p:nvGrpSpPr>
        <p:grpSpPr>
          <a:xfrm>
            <a:off x="3298785" y="2125835"/>
            <a:ext cx="1898248" cy="1930079"/>
            <a:chOff x="3298785" y="1588625"/>
            <a:chExt cx="1898248" cy="1930079"/>
          </a:xfrm>
        </p:grpSpPr>
        <p:sp>
          <p:nvSpPr>
            <p:cNvPr id="23" name="Vikt hörn 22">
              <a:extLst>
                <a:ext uri="{FF2B5EF4-FFF2-40B4-BE49-F238E27FC236}">
                  <a16:creationId xmlns:a16="http://schemas.microsoft.com/office/drawing/2014/main" id="{FB4129A9-7367-1931-0C9E-B1DFB0B9E4A1}"/>
                </a:ext>
              </a:extLst>
            </p:cNvPr>
            <p:cNvSpPr/>
            <p:nvPr/>
          </p:nvSpPr>
          <p:spPr>
            <a:xfrm rot="10800000">
              <a:off x="3298785" y="1588625"/>
              <a:ext cx="1898248" cy="1930079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4" name="textruta 23">
              <a:extLst>
                <a:ext uri="{FF2B5EF4-FFF2-40B4-BE49-F238E27FC236}">
                  <a16:creationId xmlns:a16="http://schemas.microsoft.com/office/drawing/2014/main" id="{D13019A3-A2B7-44ED-9A8B-C7FAD899F543}"/>
                </a:ext>
              </a:extLst>
            </p:cNvPr>
            <p:cNvSpPr txBox="1"/>
            <p:nvPr/>
          </p:nvSpPr>
          <p:spPr>
            <a:xfrm>
              <a:off x="3414532" y="1958364"/>
              <a:ext cx="1666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b="1" dirty="0"/>
                <a:t>VISUALISERA PROBLEMET</a:t>
              </a:r>
            </a:p>
          </p:txBody>
        </p:sp>
      </p:grpSp>
      <p:grpSp>
        <p:nvGrpSpPr>
          <p:cNvPr id="25" name="Grupp 24">
            <a:extLst>
              <a:ext uri="{FF2B5EF4-FFF2-40B4-BE49-F238E27FC236}">
                <a16:creationId xmlns:a16="http://schemas.microsoft.com/office/drawing/2014/main" id="{0580D445-A3B3-D6F4-781C-242D5F726BC6}"/>
              </a:ext>
            </a:extLst>
          </p:cNvPr>
          <p:cNvGrpSpPr/>
          <p:nvPr/>
        </p:nvGrpSpPr>
        <p:grpSpPr>
          <a:xfrm>
            <a:off x="5660020" y="2125835"/>
            <a:ext cx="1898248" cy="1930079"/>
            <a:chOff x="5660020" y="1588625"/>
            <a:chExt cx="1898248" cy="1930079"/>
          </a:xfrm>
        </p:grpSpPr>
        <p:sp>
          <p:nvSpPr>
            <p:cNvPr id="26" name="Vikt hörn 25">
              <a:extLst>
                <a:ext uri="{FF2B5EF4-FFF2-40B4-BE49-F238E27FC236}">
                  <a16:creationId xmlns:a16="http://schemas.microsoft.com/office/drawing/2014/main" id="{433F64AF-EF5A-D787-AABF-EA1C43D31BB9}"/>
                </a:ext>
              </a:extLst>
            </p:cNvPr>
            <p:cNvSpPr/>
            <p:nvPr/>
          </p:nvSpPr>
          <p:spPr>
            <a:xfrm rot="10800000">
              <a:off x="5660020" y="1588625"/>
              <a:ext cx="1898248" cy="1930079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7" name="textruta 26">
              <a:extLst>
                <a:ext uri="{FF2B5EF4-FFF2-40B4-BE49-F238E27FC236}">
                  <a16:creationId xmlns:a16="http://schemas.microsoft.com/office/drawing/2014/main" id="{BA373433-36FF-EE1D-B925-AC00C457CEC4}"/>
                </a:ext>
              </a:extLst>
            </p:cNvPr>
            <p:cNvSpPr txBox="1"/>
            <p:nvPr/>
          </p:nvSpPr>
          <p:spPr>
            <a:xfrm>
              <a:off x="5782517" y="1949090"/>
              <a:ext cx="16088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b="1" dirty="0"/>
                <a:t>EXPLORATORY VS EXPLANATORY</a:t>
              </a:r>
            </a:p>
          </p:txBody>
        </p:sp>
      </p:grpSp>
      <p:grpSp>
        <p:nvGrpSpPr>
          <p:cNvPr id="28" name="Grupp 27">
            <a:extLst>
              <a:ext uri="{FF2B5EF4-FFF2-40B4-BE49-F238E27FC236}">
                <a16:creationId xmlns:a16="http://schemas.microsoft.com/office/drawing/2014/main" id="{A79CB0E8-E180-AA4B-FE5C-180DED3B2AE7}"/>
              </a:ext>
            </a:extLst>
          </p:cNvPr>
          <p:cNvGrpSpPr/>
          <p:nvPr/>
        </p:nvGrpSpPr>
        <p:grpSpPr>
          <a:xfrm>
            <a:off x="8021255" y="4314373"/>
            <a:ext cx="1898248" cy="1930079"/>
            <a:chOff x="8021255" y="3777163"/>
            <a:chExt cx="1898248" cy="1930079"/>
          </a:xfrm>
        </p:grpSpPr>
        <p:sp>
          <p:nvSpPr>
            <p:cNvPr id="29" name="Vikt hörn 28">
              <a:extLst>
                <a:ext uri="{FF2B5EF4-FFF2-40B4-BE49-F238E27FC236}">
                  <a16:creationId xmlns:a16="http://schemas.microsoft.com/office/drawing/2014/main" id="{DA370103-64B3-F26C-DC49-3047B1C2F64E}"/>
                </a:ext>
              </a:extLst>
            </p:cNvPr>
            <p:cNvSpPr/>
            <p:nvPr/>
          </p:nvSpPr>
          <p:spPr>
            <a:xfrm rot="10800000">
              <a:off x="8021255" y="3777163"/>
              <a:ext cx="1898248" cy="1930079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textruta 29">
              <a:extLst>
                <a:ext uri="{FF2B5EF4-FFF2-40B4-BE49-F238E27FC236}">
                  <a16:creationId xmlns:a16="http://schemas.microsoft.com/office/drawing/2014/main" id="{D86CE7C2-A632-EEC0-2363-1D840D005477}"/>
                </a:ext>
              </a:extLst>
            </p:cNvPr>
            <p:cNvSpPr txBox="1"/>
            <p:nvPr/>
          </p:nvSpPr>
          <p:spPr>
            <a:xfrm>
              <a:off x="8224539" y="4142037"/>
              <a:ext cx="16949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b="1" dirty="0"/>
                <a:t>SLUTSATS</a:t>
              </a:r>
            </a:p>
            <a:p>
              <a:r>
                <a:rPr lang="sv-SE" dirty="0"/>
                <a:t>lyft fram insikter &amp; influera beslut</a:t>
              </a:r>
            </a:p>
          </p:txBody>
        </p:sp>
      </p:grpSp>
      <p:grpSp>
        <p:nvGrpSpPr>
          <p:cNvPr id="31" name="Grupp 30">
            <a:extLst>
              <a:ext uri="{FF2B5EF4-FFF2-40B4-BE49-F238E27FC236}">
                <a16:creationId xmlns:a16="http://schemas.microsoft.com/office/drawing/2014/main" id="{D0C3BB27-056D-3E95-9A68-5F4F461CEE50}"/>
              </a:ext>
            </a:extLst>
          </p:cNvPr>
          <p:cNvGrpSpPr/>
          <p:nvPr/>
        </p:nvGrpSpPr>
        <p:grpSpPr>
          <a:xfrm>
            <a:off x="3298785" y="4314373"/>
            <a:ext cx="1898248" cy="1930079"/>
            <a:chOff x="3298785" y="3777163"/>
            <a:chExt cx="1898248" cy="1930079"/>
          </a:xfrm>
        </p:grpSpPr>
        <p:sp>
          <p:nvSpPr>
            <p:cNvPr id="32" name="Vikt hörn 31">
              <a:extLst>
                <a:ext uri="{FF2B5EF4-FFF2-40B4-BE49-F238E27FC236}">
                  <a16:creationId xmlns:a16="http://schemas.microsoft.com/office/drawing/2014/main" id="{FFBBE19B-C01A-C610-F8E5-E5C6363F4633}"/>
                </a:ext>
              </a:extLst>
            </p:cNvPr>
            <p:cNvSpPr/>
            <p:nvPr/>
          </p:nvSpPr>
          <p:spPr>
            <a:xfrm rot="10800000">
              <a:off x="3298785" y="3777163"/>
              <a:ext cx="1898248" cy="1930079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3" name="textruta 32">
              <a:extLst>
                <a:ext uri="{FF2B5EF4-FFF2-40B4-BE49-F238E27FC236}">
                  <a16:creationId xmlns:a16="http://schemas.microsoft.com/office/drawing/2014/main" id="{4182D867-498E-EB85-6D64-B271D1E684FB}"/>
                </a:ext>
              </a:extLst>
            </p:cNvPr>
            <p:cNvSpPr txBox="1"/>
            <p:nvPr/>
          </p:nvSpPr>
          <p:spPr>
            <a:xfrm>
              <a:off x="3414532" y="4228907"/>
              <a:ext cx="17825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b="1" dirty="0"/>
                <a:t>KÄRA ÄR NÄRA</a:t>
              </a:r>
            </a:p>
            <a:p>
              <a:r>
                <a:rPr lang="sv-SE" dirty="0"/>
                <a:t>närhetsprincipen</a:t>
              </a:r>
            </a:p>
            <a:p>
              <a:endParaRPr lang="sv-SE" dirty="0"/>
            </a:p>
          </p:txBody>
        </p:sp>
      </p:grpSp>
      <p:grpSp>
        <p:nvGrpSpPr>
          <p:cNvPr id="34" name="Grupp 33">
            <a:extLst>
              <a:ext uri="{FF2B5EF4-FFF2-40B4-BE49-F238E27FC236}">
                <a16:creationId xmlns:a16="http://schemas.microsoft.com/office/drawing/2014/main" id="{BF798C89-153D-1C98-C5B3-A14B8AF9C843}"/>
              </a:ext>
            </a:extLst>
          </p:cNvPr>
          <p:cNvGrpSpPr/>
          <p:nvPr/>
        </p:nvGrpSpPr>
        <p:grpSpPr>
          <a:xfrm>
            <a:off x="5660020" y="4314373"/>
            <a:ext cx="1898248" cy="1930079"/>
            <a:chOff x="5660020" y="3777163"/>
            <a:chExt cx="1898248" cy="1930079"/>
          </a:xfrm>
        </p:grpSpPr>
        <p:sp>
          <p:nvSpPr>
            <p:cNvPr id="35" name="Vikt hörn 34">
              <a:extLst>
                <a:ext uri="{FF2B5EF4-FFF2-40B4-BE49-F238E27FC236}">
                  <a16:creationId xmlns:a16="http://schemas.microsoft.com/office/drawing/2014/main" id="{7CAD9806-3BC6-B3ED-9E2B-E33B55BFE623}"/>
                </a:ext>
              </a:extLst>
            </p:cNvPr>
            <p:cNvSpPr/>
            <p:nvPr/>
          </p:nvSpPr>
          <p:spPr>
            <a:xfrm rot="10800000">
              <a:off x="5660020" y="3777163"/>
              <a:ext cx="1898248" cy="1930079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04BCD733-C3EF-63C9-EB45-963DB7939619}"/>
                </a:ext>
              </a:extLst>
            </p:cNvPr>
            <p:cNvSpPr txBox="1"/>
            <p:nvPr/>
          </p:nvSpPr>
          <p:spPr>
            <a:xfrm>
              <a:off x="5782517" y="4228907"/>
              <a:ext cx="16667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b="1" dirty="0"/>
                <a:t>ÄRLIGT ÄR HÄRLIGT</a:t>
              </a:r>
            </a:p>
            <a:p>
              <a:r>
                <a:rPr lang="sv-SE" dirty="0"/>
                <a:t>graferna ska inte luras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53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pitcha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ditt </a:t>
            </a:r>
            <a:r>
              <a:rPr lang="sv-SE" sz="44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problem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9F9007B1-6100-192F-7B0C-AAF735AD43B1}"/>
              </a:ext>
            </a:extLst>
          </p:cNvPr>
          <p:cNvSpPr/>
          <p:nvPr/>
        </p:nvSpPr>
        <p:spPr>
          <a:xfrm>
            <a:off x="985230" y="3586799"/>
            <a:ext cx="8715736" cy="2166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B15AEE63-699E-B682-BC97-109BA95BD47B}"/>
              </a:ext>
            </a:extLst>
          </p:cNvPr>
          <p:cNvSpPr/>
          <p:nvPr/>
        </p:nvSpPr>
        <p:spPr>
          <a:xfrm>
            <a:off x="8893246" y="3586799"/>
            <a:ext cx="807720" cy="2166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B176D576-A5A9-7B74-2549-CA1955FF746C}"/>
              </a:ext>
            </a:extLst>
          </p:cNvPr>
          <p:cNvGrpSpPr/>
          <p:nvPr/>
        </p:nvGrpSpPr>
        <p:grpSpPr>
          <a:xfrm>
            <a:off x="1396131" y="4001265"/>
            <a:ext cx="1986740" cy="914400"/>
            <a:chOff x="1394749" y="2717828"/>
            <a:chExt cx="1986740" cy="914400"/>
          </a:xfrm>
        </p:grpSpPr>
        <p:sp>
          <p:nvSpPr>
            <p:cNvPr id="9" name="Underrubrik 3">
              <a:extLst>
                <a:ext uri="{FF2B5EF4-FFF2-40B4-BE49-F238E27FC236}">
                  <a16:creationId xmlns:a16="http://schemas.microsoft.com/office/drawing/2014/main" id="{6ADBB39F-81CA-023C-9D8A-884E43472E87}"/>
                </a:ext>
              </a:extLst>
            </p:cNvPr>
            <p:cNvSpPr txBox="1">
              <a:spLocks/>
            </p:cNvSpPr>
            <p:nvPr/>
          </p:nvSpPr>
          <p:spPr>
            <a:xfrm>
              <a:off x="1394749" y="2717828"/>
              <a:ext cx="1430957" cy="9144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arbeta med </a:t>
              </a:r>
              <a:r>
                <a:rPr lang="sv-SE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datan</a:t>
              </a:r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endParaRPr>
            </a:p>
          </p:txBody>
        </p:sp>
        <p:pic>
          <p:nvPicPr>
            <p:cNvPr id="15" name="Bild 14" descr="Databas med hel fyllning">
              <a:extLst>
                <a:ext uri="{FF2B5EF4-FFF2-40B4-BE49-F238E27FC236}">
                  <a16:creationId xmlns:a16="http://schemas.microsoft.com/office/drawing/2014/main" id="{DDCF93A4-8326-59E0-0716-86C270A11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19434" y="2745073"/>
              <a:ext cx="662055" cy="662055"/>
            </a:xfrm>
            <a:prstGeom prst="rect">
              <a:avLst/>
            </a:prstGeom>
          </p:spPr>
        </p:pic>
      </p:grpSp>
      <p:grpSp>
        <p:nvGrpSpPr>
          <p:cNvPr id="16" name="Grupp 15">
            <a:extLst>
              <a:ext uri="{FF2B5EF4-FFF2-40B4-BE49-F238E27FC236}">
                <a16:creationId xmlns:a16="http://schemas.microsoft.com/office/drawing/2014/main" id="{E0991CE0-86B9-960E-66CE-5BB818CBE095}"/>
              </a:ext>
            </a:extLst>
          </p:cNvPr>
          <p:cNvGrpSpPr/>
          <p:nvPr/>
        </p:nvGrpSpPr>
        <p:grpSpPr>
          <a:xfrm>
            <a:off x="7989679" y="2524384"/>
            <a:ext cx="2510979" cy="945635"/>
            <a:chOff x="8787990" y="2538476"/>
            <a:chExt cx="2510979" cy="945635"/>
          </a:xfrm>
        </p:grpSpPr>
        <p:sp>
          <p:nvSpPr>
            <p:cNvPr id="17" name="Underrubrik 3">
              <a:extLst>
                <a:ext uri="{FF2B5EF4-FFF2-40B4-BE49-F238E27FC236}">
                  <a16:creationId xmlns:a16="http://schemas.microsoft.com/office/drawing/2014/main" id="{37B18FFE-5ECA-7669-51F0-37C00E13947D}"/>
                </a:ext>
              </a:extLst>
            </p:cNvPr>
            <p:cNvSpPr txBox="1">
              <a:spLocks/>
            </p:cNvSpPr>
            <p:nvPr/>
          </p:nvSpPr>
          <p:spPr>
            <a:xfrm>
              <a:off x="8787990" y="2632611"/>
              <a:ext cx="1780573" cy="8515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arbeta med presentation</a:t>
              </a:r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endParaRPr>
            </a:p>
          </p:txBody>
        </p:sp>
        <p:pic>
          <p:nvPicPr>
            <p:cNvPr id="18" name="Bild 17" descr="Presentation med stapeldiagram med hel fyllning">
              <a:extLst>
                <a:ext uri="{FF2B5EF4-FFF2-40B4-BE49-F238E27FC236}">
                  <a16:creationId xmlns:a16="http://schemas.microsoft.com/office/drawing/2014/main" id="{E1A5F1ED-91AD-6822-E37B-0ECFBD70E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84569" y="2538476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 18">
            <a:extLst>
              <a:ext uri="{FF2B5EF4-FFF2-40B4-BE49-F238E27FC236}">
                <a16:creationId xmlns:a16="http://schemas.microsoft.com/office/drawing/2014/main" id="{867C480E-DCB8-0DB3-2C66-A77D039CE79E}"/>
              </a:ext>
            </a:extLst>
          </p:cNvPr>
          <p:cNvGrpSpPr/>
          <p:nvPr/>
        </p:nvGrpSpPr>
        <p:grpSpPr>
          <a:xfrm>
            <a:off x="3924164" y="2652255"/>
            <a:ext cx="1531370" cy="776745"/>
            <a:chOff x="3587502" y="2672080"/>
            <a:chExt cx="1531370" cy="776745"/>
          </a:xfrm>
        </p:grpSpPr>
        <p:pic>
          <p:nvPicPr>
            <p:cNvPr id="20" name="Bild 19" descr="Mopp och hink med hel fyllning">
              <a:extLst>
                <a:ext uri="{FF2B5EF4-FFF2-40B4-BE49-F238E27FC236}">
                  <a16:creationId xmlns:a16="http://schemas.microsoft.com/office/drawing/2014/main" id="{E2105B56-4D3E-BA4D-2E37-315816BE3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83824" y="2672080"/>
              <a:ext cx="735048" cy="735048"/>
            </a:xfrm>
            <a:prstGeom prst="rect">
              <a:avLst/>
            </a:prstGeom>
          </p:spPr>
        </p:pic>
        <p:sp>
          <p:nvSpPr>
            <p:cNvPr id="37" name="Underrubrik 3">
              <a:extLst>
                <a:ext uri="{FF2B5EF4-FFF2-40B4-BE49-F238E27FC236}">
                  <a16:creationId xmlns:a16="http://schemas.microsoft.com/office/drawing/2014/main" id="{0241B364-AF23-6364-98F0-35F4FBD4BB7A}"/>
                </a:ext>
              </a:extLst>
            </p:cNvPr>
            <p:cNvSpPr txBox="1">
              <a:spLocks/>
            </p:cNvSpPr>
            <p:nvPr/>
          </p:nvSpPr>
          <p:spPr>
            <a:xfrm>
              <a:off x="3587502" y="2786770"/>
              <a:ext cx="1264382" cy="66205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städa </a:t>
              </a:r>
              <a:r>
                <a:rPr lang="sv-SE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datan</a:t>
              </a:r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endParaRPr>
            </a:p>
          </p:txBody>
        </p:sp>
      </p:grpSp>
      <p:grpSp>
        <p:nvGrpSpPr>
          <p:cNvPr id="38" name="Grupp 37">
            <a:extLst>
              <a:ext uri="{FF2B5EF4-FFF2-40B4-BE49-F238E27FC236}">
                <a16:creationId xmlns:a16="http://schemas.microsoft.com/office/drawing/2014/main" id="{074CAED6-D25E-BBC2-B86D-0ED68AA4F971}"/>
              </a:ext>
            </a:extLst>
          </p:cNvPr>
          <p:cNvGrpSpPr/>
          <p:nvPr/>
        </p:nvGrpSpPr>
        <p:grpSpPr>
          <a:xfrm>
            <a:off x="6172235" y="3947710"/>
            <a:ext cx="1546199" cy="841782"/>
            <a:chOff x="6170853" y="2664273"/>
            <a:chExt cx="1546199" cy="841782"/>
          </a:xfrm>
        </p:grpSpPr>
        <p:pic>
          <p:nvPicPr>
            <p:cNvPr id="39" name="Bild 38" descr="Forskning med hel fyllning">
              <a:extLst>
                <a:ext uri="{FF2B5EF4-FFF2-40B4-BE49-F238E27FC236}">
                  <a16:creationId xmlns:a16="http://schemas.microsoft.com/office/drawing/2014/main" id="{DDD4F31F-6065-AB30-05CA-D0EEEB78A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82004" y="2664273"/>
              <a:ext cx="735048" cy="735048"/>
            </a:xfrm>
            <a:prstGeom prst="rect">
              <a:avLst/>
            </a:prstGeom>
          </p:spPr>
        </p:pic>
        <p:sp>
          <p:nvSpPr>
            <p:cNvPr id="40" name="Underrubrik 3">
              <a:extLst>
                <a:ext uri="{FF2B5EF4-FFF2-40B4-BE49-F238E27FC236}">
                  <a16:creationId xmlns:a16="http://schemas.microsoft.com/office/drawing/2014/main" id="{D1C2B907-351E-A15D-E2D5-6A8AAE0E052D}"/>
                </a:ext>
              </a:extLst>
            </p:cNvPr>
            <p:cNvSpPr txBox="1">
              <a:spLocks/>
            </p:cNvSpPr>
            <p:nvPr/>
          </p:nvSpPr>
          <p:spPr>
            <a:xfrm>
              <a:off x="6170853" y="2844000"/>
              <a:ext cx="1264382" cy="66205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göra analyser</a:t>
              </a:r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endParaRPr>
            </a:p>
          </p:txBody>
        </p:sp>
      </p:grpSp>
      <p:sp>
        <p:nvSpPr>
          <p:cNvPr id="41" name="Rektangel med rundade hörn 40">
            <a:extLst>
              <a:ext uri="{FF2B5EF4-FFF2-40B4-BE49-F238E27FC236}">
                <a16:creationId xmlns:a16="http://schemas.microsoft.com/office/drawing/2014/main" id="{69D9BF99-7EBA-CE93-7116-F70A8FF80658}"/>
              </a:ext>
            </a:extLst>
          </p:cNvPr>
          <p:cNvSpPr/>
          <p:nvPr/>
        </p:nvSpPr>
        <p:spPr>
          <a:xfrm>
            <a:off x="6280262" y="3586799"/>
            <a:ext cx="2612984" cy="21661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ktangel med rundade hörn 41">
            <a:extLst>
              <a:ext uri="{FF2B5EF4-FFF2-40B4-BE49-F238E27FC236}">
                <a16:creationId xmlns:a16="http://schemas.microsoft.com/office/drawing/2014/main" id="{F4A78C08-C1C1-DF36-717F-D27D11DF37C7}"/>
              </a:ext>
            </a:extLst>
          </p:cNvPr>
          <p:cNvSpPr/>
          <p:nvPr/>
        </p:nvSpPr>
        <p:spPr>
          <a:xfrm>
            <a:off x="976742" y="3586800"/>
            <a:ext cx="2795864" cy="2166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Rektangel med rundade hörn 42">
            <a:extLst>
              <a:ext uri="{FF2B5EF4-FFF2-40B4-BE49-F238E27FC236}">
                <a16:creationId xmlns:a16="http://schemas.microsoft.com/office/drawing/2014/main" id="{B5FB73F7-AD55-C1BC-926C-9B80DFFA4056}"/>
              </a:ext>
            </a:extLst>
          </p:cNvPr>
          <p:cNvSpPr/>
          <p:nvPr/>
        </p:nvSpPr>
        <p:spPr>
          <a:xfrm>
            <a:off x="3598022" y="3586799"/>
            <a:ext cx="2795864" cy="21018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Pennanteckning 43">
                <a:extLst>
                  <a:ext uri="{FF2B5EF4-FFF2-40B4-BE49-F238E27FC236}">
                    <a16:creationId xmlns:a16="http://schemas.microsoft.com/office/drawing/2014/main" id="{7AC3F0FA-B927-B3D2-DAE9-F2DE5E2A4643}"/>
                  </a:ext>
                </a:extLst>
              </p14:cNvPr>
              <p14:cNvContentPartPr/>
              <p14:nvPr/>
            </p14:nvContentPartPr>
            <p14:xfrm>
              <a:off x="10463462" y="3144637"/>
              <a:ext cx="516960" cy="985680"/>
            </p14:xfrm>
          </p:contentPart>
        </mc:Choice>
        <mc:Fallback xmlns="">
          <p:pic>
            <p:nvPicPr>
              <p:cNvPr id="44" name="Pennanteckning 43">
                <a:extLst>
                  <a:ext uri="{FF2B5EF4-FFF2-40B4-BE49-F238E27FC236}">
                    <a16:creationId xmlns:a16="http://schemas.microsoft.com/office/drawing/2014/main" id="{7AC3F0FA-B927-B3D2-DAE9-F2DE5E2A46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45462" y="3126637"/>
                <a:ext cx="552600" cy="10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p 44">
            <a:extLst>
              <a:ext uri="{FF2B5EF4-FFF2-40B4-BE49-F238E27FC236}">
                <a16:creationId xmlns:a16="http://schemas.microsoft.com/office/drawing/2014/main" id="{D2E2974D-1FC6-607F-6052-305DBCD1C53C}"/>
              </a:ext>
            </a:extLst>
          </p:cNvPr>
          <p:cNvGrpSpPr/>
          <p:nvPr/>
        </p:nvGrpSpPr>
        <p:grpSpPr>
          <a:xfrm>
            <a:off x="8809131" y="4330667"/>
            <a:ext cx="2267246" cy="748363"/>
            <a:chOff x="8807749" y="3717790"/>
            <a:chExt cx="2267246" cy="748363"/>
          </a:xfrm>
        </p:grpSpPr>
        <p:sp>
          <p:nvSpPr>
            <p:cNvPr id="46" name="Underrubrik 3">
              <a:extLst>
                <a:ext uri="{FF2B5EF4-FFF2-40B4-BE49-F238E27FC236}">
                  <a16:creationId xmlns:a16="http://schemas.microsoft.com/office/drawing/2014/main" id="{FC611575-23AA-DC0E-BA9B-098C68070C9F}"/>
                </a:ext>
              </a:extLst>
            </p:cNvPr>
            <p:cNvSpPr txBox="1">
              <a:spLocks/>
            </p:cNvSpPr>
            <p:nvPr/>
          </p:nvSpPr>
          <p:spPr>
            <a:xfrm>
              <a:off x="8807749" y="3784973"/>
              <a:ext cx="1586317" cy="68118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stakeholder</a:t>
              </a:r>
              <a:r>
                <a:rPr lang="sv-SE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 ser detta</a:t>
              </a:r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endParaRPr>
            </a:p>
          </p:txBody>
        </p:sp>
        <p:pic>
          <p:nvPicPr>
            <p:cNvPr id="47" name="Bild 46" descr="Målgrupp med hel fyllning">
              <a:extLst>
                <a:ext uri="{FF2B5EF4-FFF2-40B4-BE49-F238E27FC236}">
                  <a16:creationId xmlns:a16="http://schemas.microsoft.com/office/drawing/2014/main" id="{7B14FC1A-2490-D277-DEA7-286FD7DF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39946" y="3717790"/>
              <a:ext cx="735049" cy="73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11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exploratory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vs </a:t>
            </a:r>
            <a:r>
              <a:rPr lang="sv-SE" sz="44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explanatory</a:t>
            </a:r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data </a:t>
            </a:r>
            <a:r>
              <a:rPr lang="sv-SE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analysis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E2F45FF0-0573-7768-1478-15DCFAC67E4C}"/>
              </a:ext>
            </a:extLst>
          </p:cNvPr>
          <p:cNvGrpSpPr/>
          <p:nvPr/>
        </p:nvGrpSpPr>
        <p:grpSpPr>
          <a:xfrm>
            <a:off x="1055370" y="2137043"/>
            <a:ext cx="3977429" cy="3994206"/>
            <a:chOff x="590617" y="1394395"/>
            <a:chExt cx="3977429" cy="3994206"/>
          </a:xfrm>
        </p:grpSpPr>
        <p:sp>
          <p:nvSpPr>
            <p:cNvPr id="4" name="Ellips 3">
              <a:extLst>
                <a:ext uri="{FF2B5EF4-FFF2-40B4-BE49-F238E27FC236}">
                  <a16:creationId xmlns:a16="http://schemas.microsoft.com/office/drawing/2014/main" id="{06D8147A-F205-820B-2CFF-92867495A4B7}"/>
                </a:ext>
              </a:extLst>
            </p:cNvPr>
            <p:cNvSpPr/>
            <p:nvPr/>
          </p:nvSpPr>
          <p:spPr>
            <a:xfrm rot="9120000">
              <a:off x="590617" y="1394395"/>
              <a:ext cx="3977429" cy="3994206"/>
            </a:xfrm>
            <a:prstGeom prst="ellipse">
              <a:avLst/>
            </a:prstGeom>
            <a:solidFill>
              <a:schemeClr val="bg2">
                <a:lumMod val="9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6" name="Bild 5" descr="Diamant med hel fyllning">
              <a:extLst>
                <a:ext uri="{FF2B5EF4-FFF2-40B4-BE49-F238E27FC236}">
                  <a16:creationId xmlns:a16="http://schemas.microsoft.com/office/drawing/2014/main" id="{8095B237-FAAB-A22D-37D7-E8D43BCC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0587" y="4184220"/>
              <a:ext cx="461208" cy="461208"/>
            </a:xfrm>
            <a:prstGeom prst="rect">
              <a:avLst/>
            </a:prstGeom>
          </p:spPr>
        </p:pic>
        <p:pic>
          <p:nvPicPr>
            <p:cNvPr id="10" name="Bild 9" descr="Förstoringsglas med hel fyllning">
              <a:extLst>
                <a:ext uri="{FF2B5EF4-FFF2-40B4-BE49-F238E27FC236}">
                  <a16:creationId xmlns:a16="http://schemas.microsoft.com/office/drawing/2014/main" id="{F5AEBA84-751F-CACA-74C3-200B4FAFC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81580" y="2484126"/>
              <a:ext cx="986742" cy="986742"/>
            </a:xfrm>
            <a:prstGeom prst="rect">
              <a:avLst/>
            </a:prstGeom>
          </p:spPr>
        </p:pic>
        <p:pic>
          <p:nvPicPr>
            <p:cNvPr id="11" name="Bildobjekt 10" descr="Stapel i Rocks">
              <a:extLst>
                <a:ext uri="{FF2B5EF4-FFF2-40B4-BE49-F238E27FC236}">
                  <a16:creationId xmlns:a16="http://schemas.microsoft.com/office/drawing/2014/main" id="{6949E32E-7D8E-F8A5-6C6B-93722E8D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50" y="2542951"/>
              <a:ext cx="1552242" cy="1034828"/>
            </a:xfrm>
            <a:prstGeom prst="rect">
              <a:avLst/>
            </a:prstGeom>
          </p:spPr>
        </p:pic>
        <p:pic>
          <p:nvPicPr>
            <p:cNvPr id="12" name="Bild 11" descr="Diamant med hel fyllning">
              <a:extLst>
                <a:ext uri="{FF2B5EF4-FFF2-40B4-BE49-F238E27FC236}">
                  <a16:creationId xmlns:a16="http://schemas.microsoft.com/office/drawing/2014/main" id="{DEEC8DC6-97D9-AE86-C595-07215680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2513" y="4020397"/>
              <a:ext cx="506185" cy="506185"/>
            </a:xfrm>
            <a:prstGeom prst="rect">
              <a:avLst/>
            </a:prstGeom>
          </p:spPr>
        </p:pic>
        <p:pic>
          <p:nvPicPr>
            <p:cNvPr id="13" name="Bild 12" descr="Kvinnlig profil med hel fyllning">
              <a:extLst>
                <a:ext uri="{FF2B5EF4-FFF2-40B4-BE49-F238E27FC236}">
                  <a16:creationId xmlns:a16="http://schemas.microsoft.com/office/drawing/2014/main" id="{4EE50263-B488-F295-31ED-6E00968A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8100" y="2621473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upp 13">
            <a:extLst>
              <a:ext uri="{FF2B5EF4-FFF2-40B4-BE49-F238E27FC236}">
                <a16:creationId xmlns:a16="http://schemas.microsoft.com/office/drawing/2014/main" id="{8EDD6567-8399-67BE-AA2C-68918EB37D6E}"/>
              </a:ext>
            </a:extLst>
          </p:cNvPr>
          <p:cNvGrpSpPr/>
          <p:nvPr/>
        </p:nvGrpSpPr>
        <p:grpSpPr>
          <a:xfrm>
            <a:off x="5444631" y="2416333"/>
            <a:ext cx="2169944" cy="2607624"/>
            <a:chOff x="5452533" y="1865144"/>
            <a:chExt cx="2169944" cy="2607624"/>
          </a:xfrm>
        </p:grpSpPr>
        <p:sp>
          <p:nvSpPr>
            <p:cNvPr id="21" name="Ellips 20">
              <a:extLst>
                <a:ext uri="{FF2B5EF4-FFF2-40B4-BE49-F238E27FC236}">
                  <a16:creationId xmlns:a16="http://schemas.microsoft.com/office/drawing/2014/main" id="{1D9EFD5E-D618-44F6-603D-DCF521EC7CA6}"/>
                </a:ext>
              </a:extLst>
            </p:cNvPr>
            <p:cNvSpPr/>
            <p:nvPr/>
          </p:nvSpPr>
          <p:spPr>
            <a:xfrm rot="9120000">
              <a:off x="5452533" y="1865144"/>
              <a:ext cx="2169944" cy="26076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2" name="Bild 21" descr="Ring med hel fyllning">
              <a:extLst>
                <a:ext uri="{FF2B5EF4-FFF2-40B4-BE49-F238E27FC236}">
                  <a16:creationId xmlns:a16="http://schemas.microsoft.com/office/drawing/2014/main" id="{D549ACD0-D8E9-CD10-738D-1EEA8A74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76391" y="2598426"/>
              <a:ext cx="758142" cy="758142"/>
            </a:xfrm>
            <a:prstGeom prst="rect">
              <a:avLst/>
            </a:prstGeom>
          </p:spPr>
        </p:pic>
        <p:pic>
          <p:nvPicPr>
            <p:cNvPr id="23" name="Bild 22" descr="Forskare kvinnligt med hel fyllning">
              <a:extLst>
                <a:ext uri="{FF2B5EF4-FFF2-40B4-BE49-F238E27FC236}">
                  <a16:creationId xmlns:a16="http://schemas.microsoft.com/office/drawing/2014/main" id="{0A961558-7593-81E8-20EC-5FBFE5F1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37382" y="2484126"/>
              <a:ext cx="900171" cy="900171"/>
            </a:xfrm>
            <a:prstGeom prst="rect">
              <a:avLst/>
            </a:prstGeom>
          </p:spPr>
        </p:pic>
        <p:pic>
          <p:nvPicPr>
            <p:cNvPr id="24" name="Bild 23" descr="Ring med hel fyllning">
              <a:extLst>
                <a:ext uri="{FF2B5EF4-FFF2-40B4-BE49-F238E27FC236}">
                  <a16:creationId xmlns:a16="http://schemas.microsoft.com/office/drawing/2014/main" id="{3D3293C9-1A95-2F64-12DF-1697A045D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84848" y="3198708"/>
              <a:ext cx="758142" cy="758142"/>
            </a:xfrm>
            <a:prstGeom prst="rect">
              <a:avLst/>
            </a:prstGeom>
          </p:spPr>
        </p:pic>
      </p:grpSp>
      <p:grpSp>
        <p:nvGrpSpPr>
          <p:cNvPr id="25" name="Grupp 24">
            <a:extLst>
              <a:ext uri="{FF2B5EF4-FFF2-40B4-BE49-F238E27FC236}">
                <a16:creationId xmlns:a16="http://schemas.microsoft.com/office/drawing/2014/main" id="{17F54FAB-A2C6-D057-D5D0-637025C5E5E4}"/>
              </a:ext>
            </a:extLst>
          </p:cNvPr>
          <p:cNvGrpSpPr/>
          <p:nvPr/>
        </p:nvGrpSpPr>
        <p:grpSpPr>
          <a:xfrm>
            <a:off x="8254303" y="2452034"/>
            <a:ext cx="2562542" cy="3364224"/>
            <a:chOff x="8420351" y="1913019"/>
            <a:chExt cx="2562542" cy="3364224"/>
          </a:xfrm>
        </p:grpSpPr>
        <p:sp>
          <p:nvSpPr>
            <p:cNvPr id="26" name="Ellips 25">
              <a:extLst>
                <a:ext uri="{FF2B5EF4-FFF2-40B4-BE49-F238E27FC236}">
                  <a16:creationId xmlns:a16="http://schemas.microsoft.com/office/drawing/2014/main" id="{196DBB93-0296-41D2-B764-B5D74DE5C057}"/>
                </a:ext>
              </a:extLst>
            </p:cNvPr>
            <p:cNvSpPr/>
            <p:nvPr/>
          </p:nvSpPr>
          <p:spPr>
            <a:xfrm rot="9120000">
              <a:off x="8420351" y="1913019"/>
              <a:ext cx="2562542" cy="336422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7" name="Bild 26" descr="Gruppframgång med hel fyllning">
              <a:extLst>
                <a:ext uri="{FF2B5EF4-FFF2-40B4-BE49-F238E27FC236}">
                  <a16:creationId xmlns:a16="http://schemas.microsoft.com/office/drawing/2014/main" id="{22396DED-7447-2AD3-3F9D-4CABE4A1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46316" y="3494409"/>
              <a:ext cx="1637570" cy="1637570"/>
            </a:xfrm>
            <a:prstGeom prst="rect">
              <a:avLst/>
            </a:prstGeom>
          </p:spPr>
        </p:pic>
        <p:pic>
          <p:nvPicPr>
            <p:cNvPr id="28" name="Bild 27" descr="Office Worker-hona med hel fyllning">
              <a:extLst>
                <a:ext uri="{FF2B5EF4-FFF2-40B4-BE49-F238E27FC236}">
                  <a16:creationId xmlns:a16="http://schemas.microsoft.com/office/drawing/2014/main" id="{D903B62F-741F-3E2F-9F71-2A3BBFC54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68853" y="225552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4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exempel på </a:t>
            </a:r>
            <a:r>
              <a:rPr lang="sv-SE" sz="44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  <a:cs typeface="Calibri Light"/>
              </a:rPr>
              <a:t>exploratory</a:t>
            </a:r>
            <a:r>
              <a:rPr lang="sv-SE" sz="44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  <a:cs typeface="Calibri Light"/>
              </a:rPr>
              <a:t> data </a:t>
            </a:r>
            <a:r>
              <a:rPr lang="sv-SE" sz="44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  <a:cs typeface="Calibri Light"/>
              </a:rPr>
              <a:t>analysis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702700F-9C7B-D915-2DBC-937B44C6D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63" y="1815905"/>
            <a:ext cx="2971157" cy="2228368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28A14156-88E9-D6FE-F2C6-5BB70F846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14" y="4224188"/>
            <a:ext cx="4815832" cy="2407916"/>
          </a:xfrm>
          <a:prstGeom prst="rect">
            <a:avLst/>
          </a:prstGeom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5DCB2A0B-F8C9-D88A-4514-DDD0AFC423C3}"/>
              </a:ext>
            </a:extLst>
          </p:cNvPr>
          <p:cNvGrpSpPr/>
          <p:nvPr/>
        </p:nvGrpSpPr>
        <p:grpSpPr>
          <a:xfrm>
            <a:off x="876300" y="2168559"/>
            <a:ext cx="4787096" cy="1044805"/>
            <a:chOff x="930797" y="1826819"/>
            <a:chExt cx="4787096" cy="1044805"/>
          </a:xfrm>
        </p:grpSpPr>
        <p:sp>
          <p:nvSpPr>
            <p:cNvPr id="16" name="Underrubrik 3">
              <a:extLst>
                <a:ext uri="{FF2B5EF4-FFF2-40B4-BE49-F238E27FC236}">
                  <a16:creationId xmlns:a16="http://schemas.microsoft.com/office/drawing/2014/main" id="{64ABE787-C396-C6EB-7419-B00A39661409}"/>
                </a:ext>
              </a:extLst>
            </p:cNvPr>
            <p:cNvSpPr txBox="1">
              <a:spLocks/>
            </p:cNvSpPr>
            <p:nvPr/>
          </p:nvSpPr>
          <p:spPr>
            <a:xfrm>
              <a:off x="2036239" y="2061495"/>
              <a:ext cx="3681654" cy="81012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hitta insikter</a:t>
              </a:r>
            </a:p>
            <a:p>
              <a:pPr algn="l"/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endParaRPr>
            </a:p>
          </p:txBody>
        </p:sp>
        <p:pic>
          <p:nvPicPr>
            <p:cNvPr id="17" name="Bild 16" descr="Tummen upp med hel fyllning">
              <a:extLst>
                <a:ext uri="{FF2B5EF4-FFF2-40B4-BE49-F238E27FC236}">
                  <a16:creationId xmlns:a16="http://schemas.microsoft.com/office/drawing/2014/main" id="{4EAA302D-8E90-D98F-F24B-4E1791D26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797" y="182681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77331DAA-3BD7-AD8B-39D8-1A8DAB84D2CA}"/>
              </a:ext>
            </a:extLst>
          </p:cNvPr>
          <p:cNvGrpSpPr/>
          <p:nvPr/>
        </p:nvGrpSpPr>
        <p:grpSpPr>
          <a:xfrm>
            <a:off x="876300" y="3597557"/>
            <a:ext cx="6277114" cy="914400"/>
            <a:chOff x="930797" y="3398203"/>
            <a:chExt cx="6277114" cy="914400"/>
          </a:xfrm>
        </p:grpSpPr>
        <p:pic>
          <p:nvPicPr>
            <p:cNvPr id="19" name="Bild 18" descr="Tummen ned med hel fyllning">
              <a:extLst>
                <a:ext uri="{FF2B5EF4-FFF2-40B4-BE49-F238E27FC236}">
                  <a16:creationId xmlns:a16="http://schemas.microsoft.com/office/drawing/2014/main" id="{98949E3C-F3B3-F43D-3467-08CECADE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0797" y="3398203"/>
              <a:ext cx="914400" cy="914400"/>
            </a:xfrm>
            <a:prstGeom prst="rect">
              <a:avLst/>
            </a:prstGeom>
          </p:spPr>
        </p:pic>
        <p:sp>
          <p:nvSpPr>
            <p:cNvPr id="20" name="Underrubrik 3">
              <a:extLst>
                <a:ext uri="{FF2B5EF4-FFF2-40B4-BE49-F238E27FC236}">
                  <a16:creationId xmlns:a16="http://schemas.microsoft.com/office/drawing/2014/main" id="{5C5B578C-A465-3075-7519-66FEC0F865AA}"/>
                </a:ext>
              </a:extLst>
            </p:cNvPr>
            <p:cNvSpPr txBox="1">
              <a:spLocks/>
            </p:cNvSpPr>
            <p:nvPr/>
          </p:nvSpPr>
          <p:spPr>
            <a:xfrm>
              <a:off x="2036238" y="3439855"/>
              <a:ext cx="5171673" cy="81012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sv-SE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business </a:t>
              </a:r>
              <a:r>
                <a:rPr lang="sv-SE" sz="4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cs typeface="Calibri Light"/>
                </a:rPr>
                <a:t>stakeholders</a:t>
              </a:r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endParaRPr>
            </a:p>
            <a:p>
              <a:pPr algn="l"/>
              <a:endPara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48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minimera </a:t>
            </a:r>
            <a:r>
              <a:rPr lang="sv-SE" sz="4400" b="1" dirty="0" err="1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clutter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sp>
        <p:nvSpPr>
          <p:cNvPr id="5" name="Underrubrik 3">
            <a:extLst>
              <a:ext uri="{FF2B5EF4-FFF2-40B4-BE49-F238E27FC236}">
                <a16:creationId xmlns:a16="http://schemas.microsoft.com/office/drawing/2014/main" id="{AC3B7FCD-A5BC-C4CE-4A86-511EF55AB5F6}"/>
              </a:ext>
            </a:extLst>
          </p:cNvPr>
          <p:cNvSpPr txBox="1">
            <a:spLocks/>
          </p:cNvSpPr>
          <p:nvPr/>
        </p:nvSpPr>
        <p:spPr>
          <a:xfrm>
            <a:off x="838200" y="2011101"/>
            <a:ext cx="8745638" cy="16464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ta bort element som ej tillför information</a:t>
            </a:r>
          </a:p>
          <a:p>
            <a:pPr algn="l"/>
            <a:r>
              <a:rPr lang="sv-SE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clutter</a:t>
            </a:r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 komplicerar visualiseringen</a:t>
            </a:r>
          </a:p>
        </p:txBody>
      </p:sp>
    </p:spTree>
    <p:extLst>
      <p:ext uri="{BB962C8B-B14F-4D97-AF65-F5344CB8AC3E}">
        <p14:creationId xmlns:p14="http://schemas.microsoft.com/office/powerpoint/2010/main" val="22164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95BD25-5FC6-0408-99E9-696BE53244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rikta publikens </a:t>
            </a:r>
            <a:r>
              <a:rPr lang="sv-SE" sz="4400" b="1" dirty="0">
                <a:solidFill>
                  <a:schemeClr val="accent1">
                    <a:lumMod val="75000"/>
                  </a:schemeClr>
                </a:solidFill>
                <a:latin typeface="Avenir Heavy" panose="02000503020000020003" pitchFamily="2" charset="0"/>
              </a:rPr>
              <a:t>uppmärksamhet</a:t>
            </a:r>
            <a:endParaRPr lang="sv-SE" sz="4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Calibri Light"/>
            </a:endParaRPr>
          </a:p>
        </p:txBody>
      </p:sp>
      <p:sp>
        <p:nvSpPr>
          <p:cNvPr id="5" name="Underrubrik 3">
            <a:extLst>
              <a:ext uri="{FF2B5EF4-FFF2-40B4-BE49-F238E27FC236}">
                <a16:creationId xmlns:a16="http://schemas.microsoft.com/office/drawing/2014/main" id="{AC3B7FCD-A5BC-C4CE-4A86-511EF55AB5F6}"/>
              </a:ext>
            </a:extLst>
          </p:cNvPr>
          <p:cNvSpPr txBox="1">
            <a:spLocks/>
          </p:cNvSpPr>
          <p:nvPr/>
        </p:nvSpPr>
        <p:spPr>
          <a:xfrm>
            <a:off x="838200" y="2011101"/>
            <a:ext cx="8745638" cy="1646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använd färg och kontraster</a:t>
            </a:r>
          </a:p>
          <a:p>
            <a:pPr algn="l"/>
            <a:r>
              <a:rPr lang="sv-SE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Calibri Light"/>
              </a:rPr>
              <a:t>tänk vad publiken ska se</a:t>
            </a:r>
          </a:p>
        </p:txBody>
      </p:sp>
    </p:spTree>
    <p:extLst>
      <p:ext uri="{BB962C8B-B14F-4D97-AF65-F5344CB8AC3E}">
        <p14:creationId xmlns:p14="http://schemas.microsoft.com/office/powerpoint/2010/main" val="21200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10749</TotalTime>
  <Words>267</Words>
  <Application>Microsoft Macintosh PowerPoint</Application>
  <PresentationFormat>Bredbild</PresentationFormat>
  <Paragraphs>85</Paragraphs>
  <Slides>21</Slides>
  <Notes>19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21</vt:i4>
      </vt:variant>
    </vt:vector>
  </HeadingPairs>
  <TitlesOfParts>
    <vt:vector size="28" baseType="lpstr">
      <vt:lpstr>Arial</vt:lpstr>
      <vt:lpstr>Avenir Book</vt:lpstr>
      <vt:lpstr>Avenir Heavy</vt:lpstr>
      <vt:lpstr>Avenir Light</vt:lpstr>
      <vt:lpstr>Calibri</vt:lpstr>
      <vt:lpstr>Calibri Light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Kokchun Giang</dc:creator>
  <cp:lastModifiedBy>Kokchun Giang</cp:lastModifiedBy>
  <cp:revision>233</cp:revision>
  <dcterms:created xsi:type="dcterms:W3CDTF">2023-02-18T16:14:37Z</dcterms:created>
  <dcterms:modified xsi:type="dcterms:W3CDTF">2024-11-16T14:36:59Z</dcterms:modified>
</cp:coreProperties>
</file>